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0"/>
  </p:notesMasterIdLst>
  <p:sldIdLst>
    <p:sldId id="256" r:id="rId2"/>
    <p:sldId id="260" r:id="rId3"/>
    <p:sldId id="257" r:id="rId4"/>
    <p:sldId id="261" r:id="rId5"/>
    <p:sldId id="312" r:id="rId6"/>
    <p:sldId id="313" r:id="rId7"/>
    <p:sldId id="314" r:id="rId8"/>
    <p:sldId id="271" r:id="rId9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Dosis" pitchFamily="2" charset="0"/>
      <p:regular r:id="rId16"/>
      <p:bold r:id="rId17"/>
    </p:embeddedFont>
    <p:embeddedFont>
      <p:font typeface="Roboto Condensed Light" panose="02000000000000000000" pitchFamily="2" charset="0"/>
      <p:regular r:id="rId18"/>
      <p:italic r:id="rId19"/>
    </p:embeddedFont>
    <p:embeddedFont>
      <p:font typeface="Source Sans Pro" panose="020B0503030403020204" pitchFamily="34" charset="0"/>
      <p:regular r:id="rId20"/>
      <p:bold r:id="rId21"/>
      <p:italic r:id="rId22"/>
      <p:boldItalic r:id="rId23"/>
    </p:embeddedFont>
    <p:embeddedFont>
      <p:font typeface="Titan One" panose="020B060402020202020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8DED44A-2F7C-487F-9FA8-8FC332421055}">
  <a:tblStyle styleId="{48DED44A-2F7C-487F-9FA8-8FC33242105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8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20916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6" name="Google Shape;1046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" name="Google Shape;1986;gbd6c00e73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7" name="Google Shape;1987;gbd6c00e73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21150" y="274950"/>
            <a:ext cx="8501700" cy="45936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30450" y="1933900"/>
            <a:ext cx="4935600" cy="16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30450" y="3580575"/>
            <a:ext cx="49356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 idx="2"/>
          </p:nvPr>
        </p:nvSpPr>
        <p:spPr>
          <a:xfrm>
            <a:off x="1031375" y="1077750"/>
            <a:ext cx="47379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468316" y="368120"/>
            <a:ext cx="8151878" cy="1357955"/>
            <a:chOff x="468316" y="368120"/>
            <a:chExt cx="8151878" cy="1357955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29;p2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" name="Google Shape;37;p2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/>
          <p:nvPr/>
        </p:nvSpPr>
        <p:spPr>
          <a:xfrm>
            <a:off x="321150" y="274950"/>
            <a:ext cx="8501700" cy="45936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title"/>
          </p:nvPr>
        </p:nvSpPr>
        <p:spPr>
          <a:xfrm>
            <a:off x="2038200" y="2398950"/>
            <a:ext cx="5067600" cy="99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title" idx="2" hasCustomPrompt="1"/>
          </p:nvPr>
        </p:nvSpPr>
        <p:spPr>
          <a:xfrm>
            <a:off x="2038200" y="1176425"/>
            <a:ext cx="5067600" cy="122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2" name="Google Shape;52;p3"/>
          <p:cNvSpPr txBox="1">
            <a:spLocks noGrp="1"/>
          </p:cNvSpPr>
          <p:nvPr>
            <p:ph type="subTitle" idx="1"/>
          </p:nvPr>
        </p:nvSpPr>
        <p:spPr>
          <a:xfrm>
            <a:off x="2038200" y="3397950"/>
            <a:ext cx="5067600" cy="56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3" name="Google Shape;53;p3"/>
          <p:cNvGrpSpPr/>
          <p:nvPr/>
        </p:nvGrpSpPr>
        <p:grpSpPr>
          <a:xfrm>
            <a:off x="737975" y="568100"/>
            <a:ext cx="7687235" cy="4036003"/>
            <a:chOff x="737975" y="568100"/>
            <a:chExt cx="7687235" cy="4036003"/>
          </a:xfrm>
        </p:grpSpPr>
        <p:sp>
          <p:nvSpPr>
            <p:cNvPr id="54" name="Google Shape;54;p3"/>
            <p:cNvSpPr/>
            <p:nvPr/>
          </p:nvSpPr>
          <p:spPr>
            <a:xfrm>
              <a:off x="7604632" y="3727884"/>
              <a:ext cx="820578" cy="876218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737975" y="568100"/>
              <a:ext cx="764846" cy="876211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4284925" y="420488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" name="Google Shape;57;p3"/>
            <p:cNvGrpSpPr/>
            <p:nvPr/>
          </p:nvGrpSpPr>
          <p:grpSpPr>
            <a:xfrm>
              <a:off x="966575" y="3822675"/>
              <a:ext cx="375350" cy="382225"/>
              <a:chOff x="8090375" y="1459050"/>
              <a:chExt cx="375350" cy="382225"/>
            </a:xfrm>
          </p:grpSpPr>
          <p:sp>
            <p:nvSpPr>
              <p:cNvPr id="58" name="Google Shape;58;p3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" name="Google Shape;66;p3"/>
            <p:cNvSpPr/>
            <p:nvPr/>
          </p:nvSpPr>
          <p:spPr>
            <a:xfrm>
              <a:off x="7917050" y="280635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" name="Google Shape;67;p3"/>
            <p:cNvGrpSpPr/>
            <p:nvPr/>
          </p:nvGrpSpPr>
          <p:grpSpPr>
            <a:xfrm>
              <a:off x="1030854" y="2349907"/>
              <a:ext cx="435744" cy="443687"/>
              <a:chOff x="8090375" y="1459050"/>
              <a:chExt cx="375350" cy="382225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6" name="Google Shape;76;p3"/>
            <p:cNvSpPr/>
            <p:nvPr/>
          </p:nvSpPr>
          <p:spPr>
            <a:xfrm>
              <a:off x="7917050" y="784347"/>
              <a:ext cx="375355" cy="443712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/>
          <p:nvPr/>
        </p:nvSpPr>
        <p:spPr>
          <a:xfrm>
            <a:off x="321150" y="274950"/>
            <a:ext cx="8501700" cy="45936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10900" cy="53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"/>
          <p:cNvSpPr txBox="1">
            <a:spLocks noGrp="1"/>
          </p:cNvSpPr>
          <p:nvPr>
            <p:ph type="body" idx="1"/>
          </p:nvPr>
        </p:nvSpPr>
        <p:spPr>
          <a:xfrm>
            <a:off x="720000" y="1192850"/>
            <a:ext cx="7710900" cy="3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81" name="Google Shape;81;p4"/>
          <p:cNvGrpSpPr/>
          <p:nvPr/>
        </p:nvGrpSpPr>
        <p:grpSpPr>
          <a:xfrm flipH="1">
            <a:off x="7791491" y="522881"/>
            <a:ext cx="684280" cy="566153"/>
            <a:chOff x="7558775" y="805000"/>
            <a:chExt cx="862247" cy="713399"/>
          </a:xfrm>
        </p:grpSpPr>
        <p:sp>
          <p:nvSpPr>
            <p:cNvPr id="82" name="Google Shape;82;p4"/>
            <p:cNvSpPr/>
            <p:nvPr/>
          </p:nvSpPr>
          <p:spPr>
            <a:xfrm>
              <a:off x="7558775" y="805000"/>
              <a:ext cx="861539" cy="713399"/>
            </a:xfrm>
            <a:custGeom>
              <a:avLst/>
              <a:gdLst/>
              <a:ahLst/>
              <a:cxnLst/>
              <a:rect l="l" t="t" r="r" b="b"/>
              <a:pathLst>
                <a:path w="23920" h="19807" extrusionOk="0">
                  <a:moveTo>
                    <a:pt x="6252" y="0"/>
                  </a:moveTo>
                  <a:cubicBezTo>
                    <a:pt x="6112" y="0"/>
                    <a:pt x="5973" y="14"/>
                    <a:pt x="5833" y="44"/>
                  </a:cubicBezTo>
                  <a:cubicBezTo>
                    <a:pt x="4000" y="438"/>
                    <a:pt x="6601" y="3669"/>
                    <a:pt x="6601" y="3669"/>
                  </a:cubicBezTo>
                  <a:cubicBezTo>
                    <a:pt x="6601" y="3669"/>
                    <a:pt x="4590" y="1565"/>
                    <a:pt x="3213" y="1565"/>
                  </a:cubicBezTo>
                  <a:cubicBezTo>
                    <a:pt x="2910" y="1565"/>
                    <a:pt x="2638" y="1667"/>
                    <a:pt x="2424" y="1916"/>
                  </a:cubicBezTo>
                  <a:cubicBezTo>
                    <a:pt x="1163" y="3354"/>
                    <a:pt x="4592" y="5837"/>
                    <a:pt x="4592" y="5837"/>
                  </a:cubicBezTo>
                  <a:cubicBezTo>
                    <a:pt x="4592" y="5837"/>
                    <a:pt x="2636" y="4760"/>
                    <a:pt x="1416" y="4760"/>
                  </a:cubicBezTo>
                  <a:cubicBezTo>
                    <a:pt x="953" y="4760"/>
                    <a:pt x="596" y="4916"/>
                    <a:pt x="493" y="5344"/>
                  </a:cubicBezTo>
                  <a:cubicBezTo>
                    <a:pt x="1" y="7393"/>
                    <a:pt x="4119" y="10624"/>
                    <a:pt x="7961" y="11629"/>
                  </a:cubicBezTo>
                  <a:cubicBezTo>
                    <a:pt x="7961" y="11629"/>
                    <a:pt x="5401" y="13430"/>
                    <a:pt x="2896" y="13430"/>
                  </a:cubicBezTo>
                  <a:cubicBezTo>
                    <a:pt x="2436" y="13430"/>
                    <a:pt x="1978" y="13369"/>
                    <a:pt x="1538" y="13225"/>
                  </a:cubicBezTo>
                  <a:lnTo>
                    <a:pt x="1538" y="13225"/>
                  </a:lnTo>
                  <a:cubicBezTo>
                    <a:pt x="1538" y="13226"/>
                    <a:pt x="2025" y="19807"/>
                    <a:pt x="11322" y="19807"/>
                  </a:cubicBezTo>
                  <a:cubicBezTo>
                    <a:pt x="11377" y="19807"/>
                    <a:pt x="11432" y="19806"/>
                    <a:pt x="11488" y="19806"/>
                  </a:cubicBezTo>
                  <a:cubicBezTo>
                    <a:pt x="22029" y="19727"/>
                    <a:pt x="23920" y="1758"/>
                    <a:pt x="18482" y="1108"/>
                  </a:cubicBezTo>
                  <a:cubicBezTo>
                    <a:pt x="18193" y="1074"/>
                    <a:pt x="17922" y="1058"/>
                    <a:pt x="17669" y="1058"/>
                  </a:cubicBezTo>
                  <a:cubicBezTo>
                    <a:pt x="13957" y="1058"/>
                    <a:pt x="13821" y="4556"/>
                    <a:pt x="12512" y="7433"/>
                  </a:cubicBezTo>
                  <a:cubicBezTo>
                    <a:pt x="12512" y="7433"/>
                    <a:pt x="9438" y="0"/>
                    <a:pt x="625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8020052" y="1100380"/>
              <a:ext cx="273625" cy="163952"/>
            </a:xfrm>
            <a:custGeom>
              <a:avLst/>
              <a:gdLst/>
              <a:ahLst/>
              <a:cxnLst/>
              <a:rect l="l" t="t" r="r" b="b"/>
              <a:pathLst>
                <a:path w="7597" h="4552" extrusionOk="0">
                  <a:moveTo>
                    <a:pt x="2207" y="729"/>
                  </a:moveTo>
                  <a:lnTo>
                    <a:pt x="2207" y="729"/>
                  </a:lnTo>
                  <a:cubicBezTo>
                    <a:pt x="2207" y="729"/>
                    <a:pt x="2172" y="778"/>
                    <a:pt x="2124" y="861"/>
                  </a:cubicBezTo>
                  <a:lnTo>
                    <a:pt x="2124" y="861"/>
                  </a:lnTo>
                  <a:cubicBezTo>
                    <a:pt x="2176" y="781"/>
                    <a:pt x="2207" y="729"/>
                    <a:pt x="2207" y="729"/>
                  </a:cubicBezTo>
                  <a:close/>
                  <a:moveTo>
                    <a:pt x="907" y="0"/>
                  </a:moveTo>
                  <a:lnTo>
                    <a:pt x="907" y="0"/>
                  </a:lnTo>
                  <a:cubicBezTo>
                    <a:pt x="907" y="0"/>
                    <a:pt x="1" y="237"/>
                    <a:pt x="237" y="1497"/>
                  </a:cubicBezTo>
                  <a:cubicBezTo>
                    <a:pt x="344" y="2066"/>
                    <a:pt x="618" y="2222"/>
                    <a:pt x="888" y="2222"/>
                  </a:cubicBezTo>
                  <a:cubicBezTo>
                    <a:pt x="1216" y="2222"/>
                    <a:pt x="1537" y="1990"/>
                    <a:pt x="1537" y="1990"/>
                  </a:cubicBezTo>
                  <a:lnTo>
                    <a:pt x="1537" y="1990"/>
                  </a:lnTo>
                  <a:cubicBezTo>
                    <a:pt x="1537" y="1990"/>
                    <a:pt x="947" y="2601"/>
                    <a:pt x="1971" y="3054"/>
                  </a:cubicBezTo>
                  <a:cubicBezTo>
                    <a:pt x="2156" y="3132"/>
                    <a:pt x="2332" y="3164"/>
                    <a:pt x="2497" y="3164"/>
                  </a:cubicBezTo>
                  <a:cubicBezTo>
                    <a:pt x="3247" y="3164"/>
                    <a:pt x="3764" y="2503"/>
                    <a:pt x="3764" y="2502"/>
                  </a:cubicBezTo>
                  <a:lnTo>
                    <a:pt x="3764" y="2502"/>
                  </a:lnTo>
                  <a:cubicBezTo>
                    <a:pt x="3764" y="2503"/>
                    <a:pt x="2937" y="3960"/>
                    <a:pt x="4118" y="4256"/>
                  </a:cubicBezTo>
                  <a:cubicBezTo>
                    <a:pt x="4263" y="4292"/>
                    <a:pt x="4396" y="4308"/>
                    <a:pt x="4519" y="4308"/>
                  </a:cubicBezTo>
                  <a:cubicBezTo>
                    <a:pt x="5147" y="4308"/>
                    <a:pt x="5506" y="3895"/>
                    <a:pt x="5661" y="3655"/>
                  </a:cubicBezTo>
                  <a:lnTo>
                    <a:pt x="5661" y="3655"/>
                  </a:lnTo>
                  <a:cubicBezTo>
                    <a:pt x="5587" y="3860"/>
                    <a:pt x="5595" y="4216"/>
                    <a:pt x="6306" y="4492"/>
                  </a:cubicBezTo>
                  <a:cubicBezTo>
                    <a:pt x="6411" y="4533"/>
                    <a:pt x="6508" y="4552"/>
                    <a:pt x="6598" y="4552"/>
                  </a:cubicBezTo>
                  <a:cubicBezTo>
                    <a:pt x="7416" y="4552"/>
                    <a:pt x="7597" y="2992"/>
                    <a:pt x="7153" y="2423"/>
                  </a:cubicBezTo>
                  <a:lnTo>
                    <a:pt x="7153" y="2423"/>
                  </a:lnTo>
                  <a:cubicBezTo>
                    <a:pt x="7153" y="2424"/>
                    <a:pt x="7251" y="3684"/>
                    <a:pt x="6463" y="3960"/>
                  </a:cubicBezTo>
                  <a:cubicBezTo>
                    <a:pt x="6410" y="3980"/>
                    <a:pt x="6361" y="3990"/>
                    <a:pt x="6317" y="3990"/>
                  </a:cubicBezTo>
                  <a:cubicBezTo>
                    <a:pt x="5709" y="3990"/>
                    <a:pt x="5931" y="2227"/>
                    <a:pt x="5931" y="2226"/>
                  </a:cubicBezTo>
                  <a:lnTo>
                    <a:pt x="5931" y="2226"/>
                  </a:lnTo>
                  <a:cubicBezTo>
                    <a:pt x="5931" y="2227"/>
                    <a:pt x="5633" y="3602"/>
                    <a:pt x="4839" y="3602"/>
                  </a:cubicBezTo>
                  <a:cubicBezTo>
                    <a:pt x="4767" y="3602"/>
                    <a:pt x="4691" y="3591"/>
                    <a:pt x="4611" y="3566"/>
                  </a:cubicBezTo>
                  <a:cubicBezTo>
                    <a:pt x="3626" y="3290"/>
                    <a:pt x="4118" y="1400"/>
                    <a:pt x="4118" y="1399"/>
                  </a:cubicBezTo>
                  <a:lnTo>
                    <a:pt x="4118" y="1399"/>
                  </a:lnTo>
                  <a:cubicBezTo>
                    <a:pt x="4118" y="1399"/>
                    <a:pt x="3548" y="2627"/>
                    <a:pt x="2735" y="2627"/>
                  </a:cubicBezTo>
                  <a:cubicBezTo>
                    <a:pt x="2604" y="2627"/>
                    <a:pt x="2467" y="2596"/>
                    <a:pt x="2326" y="2522"/>
                  </a:cubicBezTo>
                  <a:cubicBezTo>
                    <a:pt x="1503" y="2095"/>
                    <a:pt x="1925" y="1198"/>
                    <a:pt x="2124" y="861"/>
                  </a:cubicBezTo>
                  <a:lnTo>
                    <a:pt x="2124" y="861"/>
                  </a:lnTo>
                  <a:cubicBezTo>
                    <a:pt x="1948" y="1124"/>
                    <a:pt x="1530" y="1693"/>
                    <a:pt x="1187" y="1693"/>
                  </a:cubicBezTo>
                  <a:cubicBezTo>
                    <a:pt x="1084" y="1693"/>
                    <a:pt x="988" y="1642"/>
                    <a:pt x="907" y="1517"/>
                  </a:cubicBezTo>
                  <a:cubicBezTo>
                    <a:pt x="493" y="867"/>
                    <a:pt x="907" y="0"/>
                    <a:pt x="9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7939373" y="1202958"/>
              <a:ext cx="234762" cy="243514"/>
            </a:xfrm>
            <a:custGeom>
              <a:avLst/>
              <a:gdLst/>
              <a:ahLst/>
              <a:cxnLst/>
              <a:rect l="l" t="t" r="r" b="b"/>
              <a:pathLst>
                <a:path w="6518" h="6761" extrusionOk="0">
                  <a:moveTo>
                    <a:pt x="2418" y="1250"/>
                  </a:moveTo>
                  <a:cubicBezTo>
                    <a:pt x="2418" y="1250"/>
                    <a:pt x="2380" y="1273"/>
                    <a:pt x="2319" y="1314"/>
                  </a:cubicBezTo>
                  <a:lnTo>
                    <a:pt x="2319" y="1314"/>
                  </a:lnTo>
                  <a:cubicBezTo>
                    <a:pt x="2381" y="1275"/>
                    <a:pt x="2418" y="1250"/>
                    <a:pt x="2418" y="1250"/>
                  </a:cubicBezTo>
                  <a:close/>
                  <a:moveTo>
                    <a:pt x="1392" y="1"/>
                  </a:moveTo>
                  <a:cubicBezTo>
                    <a:pt x="1123" y="1"/>
                    <a:pt x="478" y="109"/>
                    <a:pt x="231" y="1112"/>
                  </a:cubicBezTo>
                  <a:cubicBezTo>
                    <a:pt x="1" y="2048"/>
                    <a:pt x="653" y="2174"/>
                    <a:pt x="1022" y="2174"/>
                  </a:cubicBezTo>
                  <a:cubicBezTo>
                    <a:pt x="1158" y="2174"/>
                    <a:pt x="1255" y="2157"/>
                    <a:pt x="1255" y="2157"/>
                  </a:cubicBezTo>
                  <a:lnTo>
                    <a:pt x="1255" y="2157"/>
                  </a:lnTo>
                  <a:cubicBezTo>
                    <a:pt x="1255" y="2157"/>
                    <a:pt x="428" y="2452"/>
                    <a:pt x="1196" y="3319"/>
                  </a:cubicBezTo>
                  <a:cubicBezTo>
                    <a:pt x="1525" y="3673"/>
                    <a:pt x="1920" y="3776"/>
                    <a:pt x="2267" y="3776"/>
                  </a:cubicBezTo>
                  <a:cubicBezTo>
                    <a:pt x="2752" y="3776"/>
                    <a:pt x="3147" y="3575"/>
                    <a:pt x="3147" y="3575"/>
                  </a:cubicBezTo>
                  <a:lnTo>
                    <a:pt x="3147" y="3575"/>
                  </a:lnTo>
                  <a:cubicBezTo>
                    <a:pt x="3147" y="3575"/>
                    <a:pt x="1728" y="4600"/>
                    <a:pt x="2713" y="5368"/>
                  </a:cubicBezTo>
                  <a:cubicBezTo>
                    <a:pt x="3043" y="5620"/>
                    <a:pt x="3357" y="5705"/>
                    <a:pt x="3631" y="5705"/>
                  </a:cubicBezTo>
                  <a:cubicBezTo>
                    <a:pt x="3984" y="5705"/>
                    <a:pt x="4269" y="5565"/>
                    <a:pt x="4433" y="5460"/>
                  </a:cubicBezTo>
                  <a:lnTo>
                    <a:pt x="4433" y="5460"/>
                  </a:lnTo>
                  <a:cubicBezTo>
                    <a:pt x="4276" y="5619"/>
                    <a:pt x="4125" y="5958"/>
                    <a:pt x="4684" y="6531"/>
                  </a:cubicBezTo>
                  <a:cubicBezTo>
                    <a:pt x="4845" y="6692"/>
                    <a:pt x="5014" y="6760"/>
                    <a:pt x="5181" y="6760"/>
                  </a:cubicBezTo>
                  <a:cubicBezTo>
                    <a:pt x="5871" y="6760"/>
                    <a:pt x="6517" y="5589"/>
                    <a:pt x="6358" y="4954"/>
                  </a:cubicBezTo>
                  <a:lnTo>
                    <a:pt x="6358" y="4954"/>
                  </a:lnTo>
                  <a:cubicBezTo>
                    <a:pt x="6358" y="4955"/>
                    <a:pt x="5933" y="6101"/>
                    <a:pt x="5136" y="6101"/>
                  </a:cubicBezTo>
                  <a:cubicBezTo>
                    <a:pt x="5111" y="6101"/>
                    <a:pt x="5085" y="6100"/>
                    <a:pt x="5058" y="6097"/>
                  </a:cubicBezTo>
                  <a:cubicBezTo>
                    <a:pt x="4191" y="6038"/>
                    <a:pt x="5294" y="4246"/>
                    <a:pt x="5295" y="4245"/>
                  </a:cubicBezTo>
                  <a:lnTo>
                    <a:pt x="5295" y="4245"/>
                  </a:lnTo>
                  <a:cubicBezTo>
                    <a:pt x="5294" y="4246"/>
                    <a:pt x="4639" y="5128"/>
                    <a:pt x="3963" y="5128"/>
                  </a:cubicBezTo>
                  <a:cubicBezTo>
                    <a:pt x="3794" y="5128"/>
                    <a:pt x="3624" y="5073"/>
                    <a:pt x="3462" y="4935"/>
                  </a:cubicBezTo>
                  <a:cubicBezTo>
                    <a:pt x="2654" y="4245"/>
                    <a:pt x="3935" y="2689"/>
                    <a:pt x="3935" y="2689"/>
                  </a:cubicBezTo>
                  <a:lnTo>
                    <a:pt x="3935" y="2689"/>
                  </a:lnTo>
                  <a:cubicBezTo>
                    <a:pt x="3935" y="2689"/>
                    <a:pt x="3189" y="3331"/>
                    <a:pt x="2494" y="3331"/>
                  </a:cubicBezTo>
                  <a:cubicBezTo>
                    <a:pt x="2230" y="3331"/>
                    <a:pt x="1974" y="3239"/>
                    <a:pt x="1768" y="2984"/>
                  </a:cubicBezTo>
                  <a:cubicBezTo>
                    <a:pt x="1160" y="2212"/>
                    <a:pt x="2017" y="1523"/>
                    <a:pt x="2319" y="1314"/>
                  </a:cubicBezTo>
                  <a:lnTo>
                    <a:pt x="2319" y="1314"/>
                  </a:lnTo>
                  <a:cubicBezTo>
                    <a:pt x="2103" y="1450"/>
                    <a:pt x="1581" y="1753"/>
                    <a:pt x="1222" y="1753"/>
                  </a:cubicBezTo>
                  <a:cubicBezTo>
                    <a:pt x="1037" y="1753"/>
                    <a:pt x="895" y="1672"/>
                    <a:pt x="861" y="1447"/>
                  </a:cubicBezTo>
                  <a:cubicBezTo>
                    <a:pt x="743" y="639"/>
                    <a:pt x="1512" y="9"/>
                    <a:pt x="1512" y="9"/>
                  </a:cubicBezTo>
                  <a:cubicBezTo>
                    <a:pt x="1512" y="9"/>
                    <a:pt x="1466" y="1"/>
                    <a:pt x="1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7796527" y="1263720"/>
              <a:ext cx="173172" cy="251222"/>
            </a:xfrm>
            <a:custGeom>
              <a:avLst/>
              <a:gdLst/>
              <a:ahLst/>
              <a:cxnLst/>
              <a:rect l="l" t="t" r="r" b="b"/>
              <a:pathLst>
                <a:path w="4808" h="6975" extrusionOk="0">
                  <a:moveTo>
                    <a:pt x="2502" y="1376"/>
                  </a:moveTo>
                  <a:cubicBezTo>
                    <a:pt x="2502" y="1376"/>
                    <a:pt x="2456" y="1390"/>
                    <a:pt x="2382" y="1419"/>
                  </a:cubicBezTo>
                  <a:lnTo>
                    <a:pt x="2382" y="1419"/>
                  </a:lnTo>
                  <a:cubicBezTo>
                    <a:pt x="2457" y="1393"/>
                    <a:pt x="2502" y="1376"/>
                    <a:pt x="2502" y="1376"/>
                  </a:cubicBezTo>
                  <a:close/>
                  <a:moveTo>
                    <a:pt x="1776" y="0"/>
                  </a:moveTo>
                  <a:cubicBezTo>
                    <a:pt x="1487" y="0"/>
                    <a:pt x="1043" y="130"/>
                    <a:pt x="650" y="785"/>
                  </a:cubicBezTo>
                  <a:cubicBezTo>
                    <a:pt x="0" y="1888"/>
                    <a:pt x="1222" y="1947"/>
                    <a:pt x="1222" y="1947"/>
                  </a:cubicBezTo>
                  <a:cubicBezTo>
                    <a:pt x="1222" y="1947"/>
                    <a:pt x="414" y="2046"/>
                    <a:pt x="828" y="2992"/>
                  </a:cubicBezTo>
                  <a:cubicBezTo>
                    <a:pt x="1094" y="3573"/>
                    <a:pt x="1645" y="3685"/>
                    <a:pt x="2029" y="3685"/>
                  </a:cubicBezTo>
                  <a:cubicBezTo>
                    <a:pt x="2268" y="3685"/>
                    <a:pt x="2443" y="3642"/>
                    <a:pt x="2443" y="3642"/>
                  </a:cubicBezTo>
                  <a:lnTo>
                    <a:pt x="2443" y="3642"/>
                  </a:lnTo>
                  <a:cubicBezTo>
                    <a:pt x="2443" y="3642"/>
                    <a:pt x="907" y="4272"/>
                    <a:pt x="1537" y="5179"/>
                  </a:cubicBezTo>
                  <a:cubicBezTo>
                    <a:pt x="1827" y="5595"/>
                    <a:pt x="2192" y="5708"/>
                    <a:pt x="2502" y="5708"/>
                  </a:cubicBezTo>
                  <a:cubicBezTo>
                    <a:pt x="2699" y="5708"/>
                    <a:pt x="2874" y="5662"/>
                    <a:pt x="2993" y="5620"/>
                  </a:cubicBezTo>
                  <a:lnTo>
                    <a:pt x="2993" y="5620"/>
                  </a:lnTo>
                  <a:cubicBezTo>
                    <a:pt x="2808" y="5731"/>
                    <a:pt x="2568" y="6005"/>
                    <a:pt x="2877" y="6637"/>
                  </a:cubicBezTo>
                  <a:cubicBezTo>
                    <a:pt x="2997" y="6877"/>
                    <a:pt x="3177" y="6975"/>
                    <a:pt x="3379" y="6975"/>
                  </a:cubicBezTo>
                  <a:cubicBezTo>
                    <a:pt x="3974" y="6975"/>
                    <a:pt x="4764" y="6131"/>
                    <a:pt x="4808" y="5573"/>
                  </a:cubicBezTo>
                  <a:lnTo>
                    <a:pt x="4808" y="5573"/>
                  </a:lnTo>
                  <a:cubicBezTo>
                    <a:pt x="4808" y="5573"/>
                    <a:pt x="4208" y="6377"/>
                    <a:pt x="3560" y="6377"/>
                  </a:cubicBezTo>
                  <a:cubicBezTo>
                    <a:pt x="3484" y="6377"/>
                    <a:pt x="3407" y="6366"/>
                    <a:pt x="3330" y="6341"/>
                  </a:cubicBezTo>
                  <a:cubicBezTo>
                    <a:pt x="2601" y="6085"/>
                    <a:pt x="4098" y="4706"/>
                    <a:pt x="4098" y="4706"/>
                  </a:cubicBezTo>
                  <a:lnTo>
                    <a:pt x="4098" y="4706"/>
                  </a:lnTo>
                  <a:cubicBezTo>
                    <a:pt x="4098" y="4706"/>
                    <a:pt x="3422" y="5249"/>
                    <a:pt x="2860" y="5249"/>
                  </a:cubicBezTo>
                  <a:cubicBezTo>
                    <a:pt x="2643" y="5249"/>
                    <a:pt x="2443" y="5167"/>
                    <a:pt x="2305" y="4942"/>
                  </a:cubicBezTo>
                  <a:cubicBezTo>
                    <a:pt x="1813" y="4154"/>
                    <a:pt x="3389" y="2992"/>
                    <a:pt x="3389" y="2992"/>
                  </a:cubicBezTo>
                  <a:lnTo>
                    <a:pt x="3389" y="2992"/>
                  </a:lnTo>
                  <a:cubicBezTo>
                    <a:pt x="3389" y="2992"/>
                    <a:pt x="2771" y="3312"/>
                    <a:pt x="2219" y="3312"/>
                  </a:cubicBezTo>
                  <a:cubicBezTo>
                    <a:pt x="1884" y="3312"/>
                    <a:pt x="1573" y="3194"/>
                    <a:pt x="1439" y="2814"/>
                  </a:cubicBezTo>
                  <a:cubicBezTo>
                    <a:pt x="1131" y="1990"/>
                    <a:pt x="2045" y="1550"/>
                    <a:pt x="2382" y="1419"/>
                  </a:cubicBezTo>
                  <a:lnTo>
                    <a:pt x="2382" y="1419"/>
                  </a:lnTo>
                  <a:cubicBezTo>
                    <a:pt x="2191" y="1483"/>
                    <a:pt x="1810" y="1597"/>
                    <a:pt x="1511" y="1597"/>
                  </a:cubicBezTo>
                  <a:cubicBezTo>
                    <a:pt x="1248" y="1597"/>
                    <a:pt x="1050" y="1509"/>
                    <a:pt x="1104" y="1218"/>
                  </a:cubicBezTo>
                  <a:cubicBezTo>
                    <a:pt x="1241" y="470"/>
                    <a:pt x="2089" y="56"/>
                    <a:pt x="2089" y="56"/>
                  </a:cubicBezTo>
                  <a:cubicBezTo>
                    <a:pt x="2089" y="56"/>
                    <a:pt x="1965" y="0"/>
                    <a:pt x="17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8161637" y="887480"/>
              <a:ext cx="99012" cy="91737"/>
            </a:xfrm>
            <a:custGeom>
              <a:avLst/>
              <a:gdLst/>
              <a:ahLst/>
              <a:cxnLst/>
              <a:rect l="l" t="t" r="r" b="b"/>
              <a:pathLst>
                <a:path w="2749" h="2547" extrusionOk="0">
                  <a:moveTo>
                    <a:pt x="2296" y="0"/>
                  </a:moveTo>
                  <a:lnTo>
                    <a:pt x="1724" y="158"/>
                  </a:lnTo>
                  <a:cubicBezTo>
                    <a:pt x="1724" y="158"/>
                    <a:pt x="2197" y="1636"/>
                    <a:pt x="1527" y="1951"/>
                  </a:cubicBezTo>
                  <a:cubicBezTo>
                    <a:pt x="1465" y="1979"/>
                    <a:pt x="1407" y="1992"/>
                    <a:pt x="1353" y="1992"/>
                  </a:cubicBezTo>
                  <a:cubicBezTo>
                    <a:pt x="721" y="1992"/>
                    <a:pt x="621" y="237"/>
                    <a:pt x="621" y="237"/>
                  </a:cubicBezTo>
                  <a:lnTo>
                    <a:pt x="207" y="276"/>
                  </a:lnTo>
                  <a:cubicBezTo>
                    <a:pt x="207" y="276"/>
                    <a:pt x="1" y="2546"/>
                    <a:pt x="1419" y="2546"/>
                  </a:cubicBezTo>
                  <a:cubicBezTo>
                    <a:pt x="1454" y="2546"/>
                    <a:pt x="1490" y="2545"/>
                    <a:pt x="1527" y="2542"/>
                  </a:cubicBezTo>
                  <a:cubicBezTo>
                    <a:pt x="2749" y="2443"/>
                    <a:pt x="2296" y="0"/>
                    <a:pt x="22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8278174" y="933575"/>
              <a:ext cx="142849" cy="80253"/>
            </a:xfrm>
            <a:custGeom>
              <a:avLst/>
              <a:gdLst/>
              <a:ahLst/>
              <a:cxnLst/>
              <a:rect l="l" t="t" r="r" b="b"/>
              <a:pathLst>
                <a:path w="3074" h="2228" extrusionOk="0">
                  <a:moveTo>
                    <a:pt x="0" y="1"/>
                  </a:moveTo>
                  <a:cubicBezTo>
                    <a:pt x="118" y="316"/>
                    <a:pt x="414" y="2227"/>
                    <a:pt x="414" y="2227"/>
                  </a:cubicBezTo>
                  <a:lnTo>
                    <a:pt x="30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8125800" y="958435"/>
              <a:ext cx="60365" cy="59645"/>
            </a:xfrm>
            <a:custGeom>
              <a:avLst/>
              <a:gdLst/>
              <a:ahLst/>
              <a:cxnLst/>
              <a:rect l="l" t="t" r="r" b="b"/>
              <a:pathLst>
                <a:path w="1676" h="1656" extrusionOk="0">
                  <a:moveTo>
                    <a:pt x="828" y="0"/>
                  </a:moveTo>
                  <a:cubicBezTo>
                    <a:pt x="375" y="0"/>
                    <a:pt x="0" y="375"/>
                    <a:pt x="0" y="828"/>
                  </a:cubicBezTo>
                  <a:cubicBezTo>
                    <a:pt x="0" y="1281"/>
                    <a:pt x="375" y="1656"/>
                    <a:pt x="828" y="1656"/>
                  </a:cubicBezTo>
                  <a:cubicBezTo>
                    <a:pt x="1301" y="1656"/>
                    <a:pt x="1675" y="1281"/>
                    <a:pt x="1675" y="828"/>
                  </a:cubicBezTo>
                  <a:cubicBezTo>
                    <a:pt x="1675" y="375"/>
                    <a:pt x="1301" y="0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4"/>
          <p:cNvGrpSpPr/>
          <p:nvPr/>
        </p:nvGrpSpPr>
        <p:grpSpPr>
          <a:xfrm>
            <a:off x="557525" y="3372738"/>
            <a:ext cx="8012650" cy="1329563"/>
            <a:chOff x="557525" y="3372738"/>
            <a:chExt cx="8012650" cy="1329563"/>
          </a:xfrm>
        </p:grpSpPr>
        <p:sp>
          <p:nvSpPr>
            <p:cNvPr id="90" name="Google Shape;90;p4"/>
            <p:cNvSpPr/>
            <p:nvPr/>
          </p:nvSpPr>
          <p:spPr>
            <a:xfrm>
              <a:off x="8026350" y="4121600"/>
              <a:ext cx="543825" cy="580700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57525" y="4021125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87175" y="337273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/>
          <p:nvPr/>
        </p:nvSpPr>
        <p:spPr>
          <a:xfrm>
            <a:off x="321150" y="274950"/>
            <a:ext cx="8501700" cy="45936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8"/>
          <p:cNvSpPr txBox="1">
            <a:spLocks noGrp="1"/>
          </p:cNvSpPr>
          <p:nvPr>
            <p:ph type="title"/>
          </p:nvPr>
        </p:nvSpPr>
        <p:spPr>
          <a:xfrm>
            <a:off x="1990650" y="1232850"/>
            <a:ext cx="5162700" cy="26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9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44" name="Google Shape;144;p8"/>
          <p:cNvGrpSpPr/>
          <p:nvPr/>
        </p:nvGrpSpPr>
        <p:grpSpPr>
          <a:xfrm>
            <a:off x="929250" y="687850"/>
            <a:ext cx="7625711" cy="3998289"/>
            <a:chOff x="929250" y="687850"/>
            <a:chExt cx="7625711" cy="3998289"/>
          </a:xfrm>
        </p:grpSpPr>
        <p:sp>
          <p:nvSpPr>
            <p:cNvPr id="145" name="Google Shape;145;p8"/>
            <p:cNvSpPr/>
            <p:nvPr/>
          </p:nvSpPr>
          <p:spPr>
            <a:xfrm>
              <a:off x="929250" y="687850"/>
              <a:ext cx="522650" cy="598750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 rot="2348850">
              <a:off x="8010309" y="3946177"/>
              <a:ext cx="363039" cy="704429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"/>
          <p:cNvSpPr/>
          <p:nvPr/>
        </p:nvSpPr>
        <p:spPr>
          <a:xfrm>
            <a:off x="321150" y="274950"/>
            <a:ext cx="8501700" cy="45936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713100" y="892250"/>
            <a:ext cx="7714200" cy="8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subTitle" idx="1"/>
          </p:nvPr>
        </p:nvSpPr>
        <p:spPr>
          <a:xfrm>
            <a:off x="713100" y="1770300"/>
            <a:ext cx="3629700" cy="20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1" name="Google Shape;151;p9"/>
          <p:cNvGrpSpPr/>
          <p:nvPr/>
        </p:nvGrpSpPr>
        <p:grpSpPr>
          <a:xfrm>
            <a:off x="651202" y="715782"/>
            <a:ext cx="7682046" cy="3867222"/>
            <a:chOff x="651202" y="715782"/>
            <a:chExt cx="7682046" cy="3867222"/>
          </a:xfrm>
        </p:grpSpPr>
        <p:grpSp>
          <p:nvGrpSpPr>
            <p:cNvPr id="152" name="Google Shape;152;p9"/>
            <p:cNvGrpSpPr/>
            <p:nvPr/>
          </p:nvGrpSpPr>
          <p:grpSpPr>
            <a:xfrm>
              <a:off x="7897504" y="715782"/>
              <a:ext cx="435744" cy="443687"/>
              <a:chOff x="8090375" y="1459050"/>
              <a:chExt cx="375350" cy="382225"/>
            </a:xfrm>
          </p:grpSpPr>
          <p:sp>
            <p:nvSpPr>
              <p:cNvPr id="153" name="Google Shape;153;p9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9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9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9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9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9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9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9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1" name="Google Shape;161;p9"/>
            <p:cNvSpPr/>
            <p:nvPr/>
          </p:nvSpPr>
          <p:spPr>
            <a:xfrm flipH="1">
              <a:off x="651202" y="3914851"/>
              <a:ext cx="625725" cy="668153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/>
          <p:cNvSpPr/>
          <p:nvPr/>
        </p:nvSpPr>
        <p:spPr>
          <a:xfrm>
            <a:off x="321150" y="274950"/>
            <a:ext cx="8501700" cy="45936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3"/>
          <p:cNvSpPr txBox="1">
            <a:spLocks noGrp="1"/>
          </p:cNvSpPr>
          <p:nvPr>
            <p:ph type="title"/>
          </p:nvPr>
        </p:nvSpPr>
        <p:spPr>
          <a:xfrm>
            <a:off x="713100" y="1589250"/>
            <a:ext cx="3259500" cy="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3"/>
          <p:cNvSpPr txBox="1">
            <a:spLocks noGrp="1"/>
          </p:cNvSpPr>
          <p:nvPr>
            <p:ph type="subTitle" idx="1"/>
          </p:nvPr>
        </p:nvSpPr>
        <p:spPr>
          <a:xfrm>
            <a:off x="713100" y="2208450"/>
            <a:ext cx="3259500" cy="13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6"/>
          <p:cNvSpPr/>
          <p:nvPr/>
        </p:nvSpPr>
        <p:spPr>
          <a:xfrm>
            <a:off x="321150" y="274950"/>
            <a:ext cx="8501700" cy="45936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3" name="Google Shape;503;p36"/>
          <p:cNvGrpSpPr/>
          <p:nvPr/>
        </p:nvGrpSpPr>
        <p:grpSpPr>
          <a:xfrm>
            <a:off x="468316" y="368120"/>
            <a:ext cx="8151878" cy="1357955"/>
            <a:chOff x="468316" y="368120"/>
            <a:chExt cx="8151878" cy="1357955"/>
          </a:xfrm>
        </p:grpSpPr>
        <p:grpSp>
          <p:nvGrpSpPr>
            <p:cNvPr id="504" name="Google Shape;504;p36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505" name="Google Shape;505;p36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6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6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6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6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6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6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6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6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6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6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6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6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6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9" name="Google Shape;519;p36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520" name="Google Shape;520;p36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6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6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6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6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6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6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7" name="Google Shape;527;p36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9" name="Google Shape;529;p36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530" name="Google Shape;530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8" name="Google Shape;538;p36"/>
          <p:cNvGrpSpPr/>
          <p:nvPr/>
        </p:nvGrpSpPr>
        <p:grpSpPr>
          <a:xfrm>
            <a:off x="468325" y="2349700"/>
            <a:ext cx="4444431" cy="2329700"/>
            <a:chOff x="468325" y="2349700"/>
            <a:chExt cx="4444431" cy="2329700"/>
          </a:xfrm>
        </p:grpSpPr>
        <p:sp>
          <p:nvSpPr>
            <p:cNvPr id="539" name="Google Shape;539;p36"/>
            <p:cNvSpPr/>
            <p:nvPr/>
          </p:nvSpPr>
          <p:spPr>
            <a:xfrm>
              <a:off x="468325" y="4080650"/>
              <a:ext cx="522650" cy="598750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2127150" y="44199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526475" y="23497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2" name="Google Shape;542;p36"/>
            <p:cNvGrpSpPr/>
            <p:nvPr/>
          </p:nvGrpSpPr>
          <p:grpSpPr>
            <a:xfrm>
              <a:off x="4633458" y="4369780"/>
              <a:ext cx="279298" cy="284452"/>
              <a:chOff x="8090375" y="1459050"/>
              <a:chExt cx="375350" cy="382225"/>
            </a:xfrm>
          </p:grpSpPr>
          <p:sp>
            <p:nvSpPr>
              <p:cNvPr id="543" name="Google Shape;543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1" name="Google Shape;551;p36"/>
            <p:cNvSpPr/>
            <p:nvPr/>
          </p:nvSpPr>
          <p:spPr>
            <a:xfrm>
              <a:off x="562850" y="3129650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7"/>
          <p:cNvSpPr/>
          <p:nvPr/>
        </p:nvSpPr>
        <p:spPr>
          <a:xfrm>
            <a:off x="321150" y="274950"/>
            <a:ext cx="8501700" cy="45936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4" name="Google Shape;554;p37"/>
          <p:cNvGrpSpPr/>
          <p:nvPr/>
        </p:nvGrpSpPr>
        <p:grpSpPr>
          <a:xfrm>
            <a:off x="737975" y="568100"/>
            <a:ext cx="7687235" cy="4036003"/>
            <a:chOff x="737975" y="568100"/>
            <a:chExt cx="7687235" cy="4036003"/>
          </a:xfrm>
        </p:grpSpPr>
        <p:sp>
          <p:nvSpPr>
            <p:cNvPr id="555" name="Google Shape;555;p37"/>
            <p:cNvSpPr/>
            <p:nvPr/>
          </p:nvSpPr>
          <p:spPr>
            <a:xfrm>
              <a:off x="7604632" y="3727884"/>
              <a:ext cx="820578" cy="876218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737975" y="568100"/>
              <a:ext cx="764846" cy="876211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4284925" y="420488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8" name="Google Shape;558;p37"/>
            <p:cNvGrpSpPr/>
            <p:nvPr/>
          </p:nvGrpSpPr>
          <p:grpSpPr>
            <a:xfrm>
              <a:off x="966575" y="3822675"/>
              <a:ext cx="375350" cy="382225"/>
              <a:chOff x="8090375" y="1459050"/>
              <a:chExt cx="375350" cy="382225"/>
            </a:xfrm>
          </p:grpSpPr>
          <p:sp>
            <p:nvSpPr>
              <p:cNvPr id="559" name="Google Shape;55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37"/>
            <p:cNvSpPr/>
            <p:nvPr/>
          </p:nvSpPr>
          <p:spPr>
            <a:xfrm>
              <a:off x="7917050" y="280635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8" name="Google Shape;568;p37"/>
            <p:cNvGrpSpPr/>
            <p:nvPr/>
          </p:nvGrpSpPr>
          <p:grpSpPr>
            <a:xfrm>
              <a:off x="1030854" y="2349907"/>
              <a:ext cx="435744" cy="443687"/>
              <a:chOff x="8090375" y="1459050"/>
              <a:chExt cx="375350" cy="382225"/>
            </a:xfrm>
          </p:grpSpPr>
          <p:sp>
            <p:nvSpPr>
              <p:cNvPr id="569" name="Google Shape;56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7" name="Google Shape;577;p37"/>
            <p:cNvSpPr/>
            <p:nvPr/>
          </p:nvSpPr>
          <p:spPr>
            <a:xfrm>
              <a:off x="7917050" y="784347"/>
              <a:ext cx="375355" cy="443712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37"/>
          <p:cNvGrpSpPr/>
          <p:nvPr/>
        </p:nvGrpSpPr>
        <p:grpSpPr>
          <a:xfrm>
            <a:off x="1411828" y="1109198"/>
            <a:ext cx="5992877" cy="1222547"/>
            <a:chOff x="1411828" y="1109198"/>
            <a:chExt cx="5992877" cy="1222547"/>
          </a:xfrm>
        </p:grpSpPr>
        <p:grpSp>
          <p:nvGrpSpPr>
            <p:cNvPr id="579" name="Google Shape;579;p37"/>
            <p:cNvGrpSpPr/>
            <p:nvPr/>
          </p:nvGrpSpPr>
          <p:grpSpPr>
            <a:xfrm>
              <a:off x="6086056" y="1109219"/>
              <a:ext cx="1318649" cy="1222526"/>
              <a:chOff x="6408388" y="676125"/>
              <a:chExt cx="957068" cy="887238"/>
            </a:xfrm>
          </p:grpSpPr>
          <p:sp>
            <p:nvSpPr>
              <p:cNvPr id="580" name="Google Shape;580;p37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7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7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7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7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7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7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7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7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7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7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7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7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7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4" name="Google Shape;594;p37"/>
            <p:cNvGrpSpPr/>
            <p:nvPr/>
          </p:nvGrpSpPr>
          <p:grpSpPr>
            <a:xfrm>
              <a:off x="1411828" y="1109198"/>
              <a:ext cx="1477461" cy="1222409"/>
              <a:chOff x="7558775" y="805000"/>
              <a:chExt cx="862247" cy="713399"/>
            </a:xfrm>
          </p:grpSpPr>
          <p:sp>
            <p:nvSpPr>
              <p:cNvPr id="595" name="Google Shape;595;p37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7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7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7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7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7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7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236704"/>
            <a:ext cx="7717800" cy="3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5" r:id="rId5"/>
    <p:sldLayoutId id="2147483658" r:id="rId6"/>
    <p:sldLayoutId id="2147483669" r:id="rId7"/>
    <p:sldLayoutId id="2147483682" r:id="rId8"/>
    <p:sldLayoutId id="2147483683" r:id="rId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3" name="Google Shape;683;p41"/>
          <p:cNvGrpSpPr/>
          <p:nvPr/>
        </p:nvGrpSpPr>
        <p:grpSpPr>
          <a:xfrm>
            <a:off x="1927134" y="573641"/>
            <a:ext cx="5583663" cy="1581838"/>
            <a:chOff x="788863" y="590950"/>
            <a:chExt cx="5810868" cy="1467721"/>
          </a:xfrm>
        </p:grpSpPr>
        <p:sp>
          <p:nvSpPr>
            <p:cNvPr id="684" name="Google Shape;684;p41"/>
            <p:cNvSpPr/>
            <p:nvPr/>
          </p:nvSpPr>
          <p:spPr>
            <a:xfrm>
              <a:off x="788863" y="590950"/>
              <a:ext cx="5810868" cy="1467721"/>
            </a:xfrm>
            <a:custGeom>
              <a:avLst/>
              <a:gdLst/>
              <a:ahLst/>
              <a:cxnLst/>
              <a:rect l="l" t="t" r="r" b="b"/>
              <a:pathLst>
                <a:path w="119676" h="30228" extrusionOk="0">
                  <a:moveTo>
                    <a:pt x="116701" y="1"/>
                  </a:moveTo>
                  <a:cubicBezTo>
                    <a:pt x="116688" y="1"/>
                    <a:pt x="116675" y="1"/>
                    <a:pt x="116661" y="2"/>
                  </a:cubicBezTo>
                  <a:cubicBezTo>
                    <a:pt x="114159" y="160"/>
                    <a:pt x="111637" y="318"/>
                    <a:pt x="109174" y="771"/>
                  </a:cubicBezTo>
                  <a:cubicBezTo>
                    <a:pt x="107972" y="988"/>
                    <a:pt x="106770" y="1263"/>
                    <a:pt x="105627" y="1677"/>
                  </a:cubicBezTo>
                  <a:cubicBezTo>
                    <a:pt x="104760" y="1973"/>
                    <a:pt x="103854" y="2426"/>
                    <a:pt x="103539" y="3234"/>
                  </a:cubicBezTo>
                  <a:cubicBezTo>
                    <a:pt x="103322" y="3785"/>
                    <a:pt x="103460" y="4396"/>
                    <a:pt x="103499" y="4968"/>
                  </a:cubicBezTo>
                  <a:lnTo>
                    <a:pt x="103618" y="6642"/>
                  </a:lnTo>
                  <a:cubicBezTo>
                    <a:pt x="99125" y="7332"/>
                    <a:pt x="94594" y="7864"/>
                    <a:pt x="90042" y="8238"/>
                  </a:cubicBezTo>
                  <a:cubicBezTo>
                    <a:pt x="83324" y="8829"/>
                    <a:pt x="76546" y="9105"/>
                    <a:pt x="69788" y="9204"/>
                  </a:cubicBezTo>
                  <a:cubicBezTo>
                    <a:pt x="67948" y="9230"/>
                    <a:pt x="66108" y="9243"/>
                    <a:pt x="64269" y="9243"/>
                  </a:cubicBezTo>
                  <a:cubicBezTo>
                    <a:pt x="59352" y="9243"/>
                    <a:pt x="54437" y="9155"/>
                    <a:pt x="49533" y="9026"/>
                  </a:cubicBezTo>
                  <a:cubicBezTo>
                    <a:pt x="42736" y="8829"/>
                    <a:pt x="35938" y="8475"/>
                    <a:pt x="29121" y="8475"/>
                  </a:cubicBezTo>
                  <a:cubicBezTo>
                    <a:pt x="25713" y="8475"/>
                    <a:pt x="22284" y="8573"/>
                    <a:pt x="18876" y="8869"/>
                  </a:cubicBezTo>
                  <a:cubicBezTo>
                    <a:pt x="15763" y="9164"/>
                    <a:pt x="12531" y="9499"/>
                    <a:pt x="9615" y="10504"/>
                  </a:cubicBezTo>
                  <a:cubicBezTo>
                    <a:pt x="8906" y="10740"/>
                    <a:pt x="8236" y="11016"/>
                    <a:pt x="7586" y="11351"/>
                  </a:cubicBezTo>
                  <a:cubicBezTo>
                    <a:pt x="7428" y="11430"/>
                    <a:pt x="7389" y="11568"/>
                    <a:pt x="7428" y="11686"/>
                  </a:cubicBezTo>
                  <a:cubicBezTo>
                    <a:pt x="7369" y="11726"/>
                    <a:pt x="7330" y="11804"/>
                    <a:pt x="7330" y="11883"/>
                  </a:cubicBezTo>
                  <a:cubicBezTo>
                    <a:pt x="7251" y="13775"/>
                    <a:pt x="7212" y="15686"/>
                    <a:pt x="7172" y="17577"/>
                  </a:cubicBezTo>
                  <a:cubicBezTo>
                    <a:pt x="4709" y="18227"/>
                    <a:pt x="2365" y="19193"/>
                    <a:pt x="257" y="20474"/>
                  </a:cubicBezTo>
                  <a:cubicBezTo>
                    <a:pt x="99" y="20572"/>
                    <a:pt x="0" y="20749"/>
                    <a:pt x="119" y="20907"/>
                  </a:cubicBezTo>
                  <a:cubicBezTo>
                    <a:pt x="690" y="21577"/>
                    <a:pt x="1242" y="22267"/>
                    <a:pt x="1813" y="22936"/>
                  </a:cubicBezTo>
                  <a:cubicBezTo>
                    <a:pt x="2089" y="23271"/>
                    <a:pt x="2365" y="23606"/>
                    <a:pt x="2641" y="23941"/>
                  </a:cubicBezTo>
                  <a:lnTo>
                    <a:pt x="3094" y="24473"/>
                  </a:lnTo>
                  <a:cubicBezTo>
                    <a:pt x="3212" y="24631"/>
                    <a:pt x="3389" y="24789"/>
                    <a:pt x="3448" y="24966"/>
                  </a:cubicBezTo>
                  <a:cubicBezTo>
                    <a:pt x="3527" y="25143"/>
                    <a:pt x="3389" y="25399"/>
                    <a:pt x="3311" y="25577"/>
                  </a:cubicBezTo>
                  <a:lnTo>
                    <a:pt x="2700" y="27350"/>
                  </a:lnTo>
                  <a:cubicBezTo>
                    <a:pt x="2424" y="28177"/>
                    <a:pt x="2128" y="29005"/>
                    <a:pt x="1833" y="29832"/>
                  </a:cubicBezTo>
                  <a:cubicBezTo>
                    <a:pt x="1770" y="30036"/>
                    <a:pt x="1982" y="30228"/>
                    <a:pt x="2210" y="30228"/>
                  </a:cubicBezTo>
                  <a:cubicBezTo>
                    <a:pt x="2269" y="30228"/>
                    <a:pt x="2328" y="30215"/>
                    <a:pt x="2385" y="30187"/>
                  </a:cubicBezTo>
                  <a:cubicBezTo>
                    <a:pt x="4650" y="29005"/>
                    <a:pt x="7251" y="28434"/>
                    <a:pt x="9812" y="27902"/>
                  </a:cubicBezTo>
                  <a:cubicBezTo>
                    <a:pt x="11093" y="27626"/>
                    <a:pt x="12394" y="27370"/>
                    <a:pt x="13655" y="27035"/>
                  </a:cubicBezTo>
                  <a:cubicBezTo>
                    <a:pt x="14856" y="26739"/>
                    <a:pt x="16078" y="26325"/>
                    <a:pt x="16965" y="25577"/>
                  </a:cubicBezTo>
                  <a:cubicBezTo>
                    <a:pt x="17713" y="24946"/>
                    <a:pt x="18186" y="24040"/>
                    <a:pt x="18088" y="23153"/>
                  </a:cubicBezTo>
                  <a:cubicBezTo>
                    <a:pt x="18127" y="22306"/>
                    <a:pt x="18068" y="21459"/>
                    <a:pt x="17930" y="20612"/>
                  </a:cubicBezTo>
                  <a:cubicBezTo>
                    <a:pt x="17930" y="20612"/>
                    <a:pt x="17930" y="20612"/>
                    <a:pt x="17930" y="20592"/>
                  </a:cubicBezTo>
                  <a:cubicBezTo>
                    <a:pt x="21023" y="20296"/>
                    <a:pt x="24117" y="20158"/>
                    <a:pt x="27230" y="20119"/>
                  </a:cubicBezTo>
                  <a:cubicBezTo>
                    <a:pt x="27864" y="20112"/>
                    <a:pt x="28497" y="20108"/>
                    <a:pt x="29131" y="20108"/>
                  </a:cubicBezTo>
                  <a:cubicBezTo>
                    <a:pt x="35311" y="20108"/>
                    <a:pt x="41476" y="20433"/>
                    <a:pt x="47642" y="20612"/>
                  </a:cubicBezTo>
                  <a:cubicBezTo>
                    <a:pt x="53171" y="20757"/>
                    <a:pt x="58699" y="20863"/>
                    <a:pt x="64228" y="20863"/>
                  </a:cubicBezTo>
                  <a:cubicBezTo>
                    <a:pt x="65418" y="20863"/>
                    <a:pt x="66608" y="20858"/>
                    <a:pt x="67798" y="20848"/>
                  </a:cubicBezTo>
                  <a:cubicBezTo>
                    <a:pt x="74536" y="20789"/>
                    <a:pt x="81275" y="20572"/>
                    <a:pt x="87993" y="20040"/>
                  </a:cubicBezTo>
                  <a:cubicBezTo>
                    <a:pt x="94613" y="19548"/>
                    <a:pt x="101234" y="18759"/>
                    <a:pt x="107736" y="17617"/>
                  </a:cubicBezTo>
                  <a:cubicBezTo>
                    <a:pt x="108583" y="17459"/>
                    <a:pt x="109410" y="17321"/>
                    <a:pt x="110238" y="17164"/>
                  </a:cubicBezTo>
                  <a:cubicBezTo>
                    <a:pt x="110277" y="17177"/>
                    <a:pt x="110321" y="17183"/>
                    <a:pt x="110366" y="17183"/>
                  </a:cubicBezTo>
                  <a:cubicBezTo>
                    <a:pt x="110457" y="17183"/>
                    <a:pt x="110553" y="17157"/>
                    <a:pt x="110632" y="17104"/>
                  </a:cubicBezTo>
                  <a:cubicBezTo>
                    <a:pt x="111341" y="16592"/>
                    <a:pt x="111164" y="15646"/>
                    <a:pt x="111164" y="14957"/>
                  </a:cubicBezTo>
                  <a:cubicBezTo>
                    <a:pt x="111164" y="14169"/>
                    <a:pt x="111144" y="13400"/>
                    <a:pt x="111124" y="12612"/>
                  </a:cubicBezTo>
                  <a:cubicBezTo>
                    <a:pt x="113902" y="12179"/>
                    <a:pt x="116641" y="11588"/>
                    <a:pt x="119321" y="10819"/>
                  </a:cubicBezTo>
                  <a:cubicBezTo>
                    <a:pt x="119597" y="10740"/>
                    <a:pt x="119675" y="10484"/>
                    <a:pt x="119478" y="10307"/>
                  </a:cubicBezTo>
                  <a:cubicBezTo>
                    <a:pt x="118710" y="9598"/>
                    <a:pt x="117942" y="8869"/>
                    <a:pt x="117153" y="8140"/>
                  </a:cubicBezTo>
                  <a:cubicBezTo>
                    <a:pt x="116799" y="7805"/>
                    <a:pt x="116424" y="7450"/>
                    <a:pt x="116050" y="7115"/>
                  </a:cubicBezTo>
                  <a:cubicBezTo>
                    <a:pt x="115853" y="6938"/>
                    <a:pt x="115656" y="6760"/>
                    <a:pt x="115459" y="6583"/>
                  </a:cubicBezTo>
                  <a:cubicBezTo>
                    <a:pt x="115301" y="6426"/>
                    <a:pt x="114966" y="6209"/>
                    <a:pt x="115006" y="5992"/>
                  </a:cubicBezTo>
                  <a:cubicBezTo>
                    <a:pt x="115045" y="5795"/>
                    <a:pt x="115183" y="5598"/>
                    <a:pt x="115262" y="5421"/>
                  </a:cubicBezTo>
                  <a:cubicBezTo>
                    <a:pt x="115360" y="5184"/>
                    <a:pt x="115479" y="4968"/>
                    <a:pt x="115577" y="4731"/>
                  </a:cubicBezTo>
                  <a:lnTo>
                    <a:pt x="116188" y="3372"/>
                  </a:lnTo>
                  <a:cubicBezTo>
                    <a:pt x="116602" y="2465"/>
                    <a:pt x="117016" y="1559"/>
                    <a:pt x="117429" y="633"/>
                  </a:cubicBezTo>
                  <a:cubicBezTo>
                    <a:pt x="117535" y="421"/>
                    <a:pt x="117309" y="272"/>
                    <a:pt x="117090" y="272"/>
                  </a:cubicBezTo>
                  <a:cubicBezTo>
                    <a:pt x="117065" y="272"/>
                    <a:pt x="117040" y="274"/>
                    <a:pt x="117016" y="278"/>
                  </a:cubicBezTo>
                  <a:cubicBezTo>
                    <a:pt x="116997" y="131"/>
                    <a:pt x="116892" y="1"/>
                    <a:pt x="1167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1"/>
            <p:cNvSpPr/>
            <p:nvPr/>
          </p:nvSpPr>
          <p:spPr>
            <a:xfrm>
              <a:off x="1131364" y="1435747"/>
              <a:ext cx="548089" cy="404026"/>
            </a:xfrm>
            <a:custGeom>
              <a:avLst/>
              <a:gdLst/>
              <a:ahLst/>
              <a:cxnLst/>
              <a:rect l="l" t="t" r="r" b="b"/>
              <a:pathLst>
                <a:path w="11288" h="8321" extrusionOk="0">
                  <a:moveTo>
                    <a:pt x="357" y="1"/>
                  </a:moveTo>
                  <a:cubicBezTo>
                    <a:pt x="172" y="1"/>
                    <a:pt x="0" y="99"/>
                    <a:pt x="20" y="297"/>
                  </a:cubicBezTo>
                  <a:lnTo>
                    <a:pt x="512" y="4533"/>
                  </a:lnTo>
                  <a:cubicBezTo>
                    <a:pt x="532" y="4710"/>
                    <a:pt x="690" y="4808"/>
                    <a:pt x="847" y="4828"/>
                  </a:cubicBezTo>
                  <a:cubicBezTo>
                    <a:pt x="887" y="5183"/>
                    <a:pt x="1202" y="5459"/>
                    <a:pt x="1576" y="5616"/>
                  </a:cubicBezTo>
                  <a:cubicBezTo>
                    <a:pt x="2148" y="5853"/>
                    <a:pt x="2818" y="5892"/>
                    <a:pt x="3448" y="5932"/>
                  </a:cubicBezTo>
                  <a:cubicBezTo>
                    <a:pt x="4216" y="6010"/>
                    <a:pt x="5005" y="6050"/>
                    <a:pt x="5773" y="6109"/>
                  </a:cubicBezTo>
                  <a:cubicBezTo>
                    <a:pt x="6620" y="6168"/>
                    <a:pt x="7487" y="6266"/>
                    <a:pt x="8295" y="6523"/>
                  </a:cubicBezTo>
                  <a:cubicBezTo>
                    <a:pt x="8985" y="6739"/>
                    <a:pt x="9773" y="7232"/>
                    <a:pt x="9615" y="7921"/>
                  </a:cubicBezTo>
                  <a:cubicBezTo>
                    <a:pt x="9555" y="8161"/>
                    <a:pt x="9793" y="8320"/>
                    <a:pt x="10012" y="8320"/>
                  </a:cubicBezTo>
                  <a:cubicBezTo>
                    <a:pt x="10153" y="8320"/>
                    <a:pt x="10286" y="8254"/>
                    <a:pt x="10324" y="8099"/>
                  </a:cubicBezTo>
                  <a:cubicBezTo>
                    <a:pt x="10561" y="7035"/>
                    <a:pt x="9595" y="6266"/>
                    <a:pt x="8492" y="5932"/>
                  </a:cubicBezTo>
                  <a:cubicBezTo>
                    <a:pt x="7172" y="5518"/>
                    <a:pt x="5714" y="5478"/>
                    <a:pt x="4335" y="5380"/>
                  </a:cubicBezTo>
                  <a:cubicBezTo>
                    <a:pt x="3645" y="5340"/>
                    <a:pt x="2936" y="5321"/>
                    <a:pt x="2266" y="5163"/>
                  </a:cubicBezTo>
                  <a:cubicBezTo>
                    <a:pt x="1852" y="5084"/>
                    <a:pt x="1261" y="4769"/>
                    <a:pt x="1852" y="4474"/>
                  </a:cubicBezTo>
                  <a:cubicBezTo>
                    <a:pt x="2364" y="4198"/>
                    <a:pt x="3093" y="4099"/>
                    <a:pt x="3685" y="3981"/>
                  </a:cubicBezTo>
                  <a:cubicBezTo>
                    <a:pt x="4374" y="3843"/>
                    <a:pt x="5083" y="3725"/>
                    <a:pt x="5793" y="3666"/>
                  </a:cubicBezTo>
                  <a:cubicBezTo>
                    <a:pt x="6467" y="3600"/>
                    <a:pt x="7145" y="3568"/>
                    <a:pt x="7822" y="3568"/>
                  </a:cubicBezTo>
                  <a:cubicBezTo>
                    <a:pt x="8767" y="3568"/>
                    <a:pt x="9710" y="3630"/>
                    <a:pt x="10640" y="3744"/>
                  </a:cubicBezTo>
                  <a:cubicBezTo>
                    <a:pt x="10662" y="3747"/>
                    <a:pt x="10684" y="3749"/>
                    <a:pt x="10705" y="3749"/>
                  </a:cubicBezTo>
                  <a:cubicBezTo>
                    <a:pt x="11130" y="3749"/>
                    <a:pt x="11287" y="3210"/>
                    <a:pt x="10837" y="3153"/>
                  </a:cubicBezTo>
                  <a:cubicBezTo>
                    <a:pt x="9815" y="3022"/>
                    <a:pt x="8761" y="2951"/>
                    <a:pt x="7703" y="2951"/>
                  </a:cubicBezTo>
                  <a:cubicBezTo>
                    <a:pt x="5743" y="2951"/>
                    <a:pt x="3768" y="3194"/>
                    <a:pt x="1951" y="3744"/>
                  </a:cubicBezTo>
                  <a:cubicBezTo>
                    <a:pt x="1695" y="3843"/>
                    <a:pt x="1399" y="3942"/>
                    <a:pt x="1202" y="4119"/>
                  </a:cubicBezTo>
                  <a:cubicBezTo>
                    <a:pt x="1044" y="2838"/>
                    <a:pt x="906" y="1577"/>
                    <a:pt x="768" y="297"/>
                  </a:cubicBezTo>
                  <a:cubicBezTo>
                    <a:pt x="739" y="99"/>
                    <a:pt x="542" y="1"/>
                    <a:pt x="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1"/>
            <p:cNvSpPr/>
            <p:nvPr/>
          </p:nvSpPr>
          <p:spPr>
            <a:xfrm>
              <a:off x="5787374" y="735885"/>
              <a:ext cx="407134" cy="463652"/>
            </a:xfrm>
            <a:custGeom>
              <a:avLst/>
              <a:gdLst/>
              <a:ahLst/>
              <a:cxnLst/>
              <a:rect l="l" t="t" r="r" b="b"/>
              <a:pathLst>
                <a:path w="8385" h="9549" extrusionOk="0">
                  <a:moveTo>
                    <a:pt x="714" y="1"/>
                  </a:moveTo>
                  <a:cubicBezTo>
                    <a:pt x="567" y="1"/>
                    <a:pt x="423" y="70"/>
                    <a:pt x="375" y="229"/>
                  </a:cubicBezTo>
                  <a:cubicBezTo>
                    <a:pt x="1" y="1411"/>
                    <a:pt x="1991" y="2081"/>
                    <a:pt x="3055" y="2239"/>
                  </a:cubicBezTo>
                  <a:cubicBezTo>
                    <a:pt x="4178" y="2377"/>
                    <a:pt x="5518" y="2239"/>
                    <a:pt x="6522" y="2751"/>
                  </a:cubicBezTo>
                  <a:cubicBezTo>
                    <a:pt x="4611" y="2948"/>
                    <a:pt x="2720" y="3125"/>
                    <a:pt x="809" y="3322"/>
                  </a:cubicBezTo>
                  <a:cubicBezTo>
                    <a:pt x="357" y="3360"/>
                    <a:pt x="337" y="3937"/>
                    <a:pt x="748" y="3937"/>
                  </a:cubicBezTo>
                  <a:cubicBezTo>
                    <a:pt x="767" y="3937"/>
                    <a:pt x="787" y="3936"/>
                    <a:pt x="809" y="3933"/>
                  </a:cubicBezTo>
                  <a:lnTo>
                    <a:pt x="7074" y="3322"/>
                  </a:lnTo>
                  <a:cubicBezTo>
                    <a:pt x="7350" y="5293"/>
                    <a:pt x="7547" y="7263"/>
                    <a:pt x="7645" y="9253"/>
                  </a:cubicBezTo>
                  <a:cubicBezTo>
                    <a:pt x="7655" y="9450"/>
                    <a:pt x="7842" y="9548"/>
                    <a:pt x="8025" y="9548"/>
                  </a:cubicBezTo>
                  <a:cubicBezTo>
                    <a:pt x="8207" y="9548"/>
                    <a:pt x="8384" y="9450"/>
                    <a:pt x="8374" y="9253"/>
                  </a:cubicBezTo>
                  <a:cubicBezTo>
                    <a:pt x="8276" y="7164"/>
                    <a:pt x="8079" y="5056"/>
                    <a:pt x="7764" y="2968"/>
                  </a:cubicBezTo>
                  <a:cubicBezTo>
                    <a:pt x="7764" y="2869"/>
                    <a:pt x="7685" y="2751"/>
                    <a:pt x="7567" y="2692"/>
                  </a:cubicBezTo>
                  <a:cubicBezTo>
                    <a:pt x="7547" y="2692"/>
                    <a:pt x="7547" y="2672"/>
                    <a:pt x="7547" y="2672"/>
                  </a:cubicBezTo>
                  <a:cubicBezTo>
                    <a:pt x="6739" y="1923"/>
                    <a:pt x="5518" y="1785"/>
                    <a:pt x="4394" y="1726"/>
                  </a:cubicBezTo>
                  <a:cubicBezTo>
                    <a:pt x="3705" y="1687"/>
                    <a:pt x="2996" y="1648"/>
                    <a:pt x="2345" y="1431"/>
                  </a:cubicBezTo>
                  <a:cubicBezTo>
                    <a:pt x="1892" y="1293"/>
                    <a:pt x="927" y="899"/>
                    <a:pt x="1084" y="387"/>
                  </a:cubicBezTo>
                  <a:cubicBezTo>
                    <a:pt x="1155" y="152"/>
                    <a:pt x="931" y="1"/>
                    <a:pt x="7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7" name="Google Shape;687;p41"/>
          <p:cNvSpPr txBox="1">
            <a:spLocks noGrp="1"/>
          </p:cNvSpPr>
          <p:nvPr>
            <p:ph type="ctrTitle"/>
          </p:nvPr>
        </p:nvSpPr>
        <p:spPr>
          <a:xfrm>
            <a:off x="1680274" y="1893879"/>
            <a:ext cx="6234852" cy="16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 err="1"/>
              <a:t>Tháng</a:t>
            </a:r>
            <a:r>
              <a:rPr lang="en-GB" sz="4800" dirty="0"/>
              <a:t> 9 </a:t>
            </a:r>
            <a:br>
              <a:rPr lang="en-GB" sz="4800" dirty="0"/>
            </a:br>
            <a:r>
              <a:rPr lang="en-GB" sz="4800" dirty="0" err="1"/>
              <a:t>năm</a:t>
            </a:r>
            <a:r>
              <a:rPr lang="en-GB" sz="4800" dirty="0"/>
              <a:t> 2022</a:t>
            </a:r>
            <a:endParaRPr sz="4800" dirty="0"/>
          </a:p>
        </p:txBody>
      </p:sp>
      <p:sp>
        <p:nvSpPr>
          <p:cNvPr id="689" name="Google Shape;689;p41"/>
          <p:cNvSpPr txBox="1">
            <a:spLocks noGrp="1"/>
          </p:cNvSpPr>
          <p:nvPr>
            <p:ph type="title" idx="2"/>
          </p:nvPr>
        </p:nvSpPr>
        <p:spPr>
          <a:xfrm>
            <a:off x="2311350" y="937374"/>
            <a:ext cx="47379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Calibri" panose="020F0502020204030204" pitchFamily="34" charset="0"/>
                <a:cs typeface="Calibri" panose="020F0502020204030204" pitchFamily="34" charset="0"/>
              </a:rPr>
              <a:t>Giới thiệu sách </a:t>
            </a:r>
            <a:endParaRPr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0" name="Google Shape;690;p41"/>
          <p:cNvSpPr/>
          <p:nvPr/>
        </p:nvSpPr>
        <p:spPr>
          <a:xfrm>
            <a:off x="6307438" y="1553538"/>
            <a:ext cx="328575" cy="348125"/>
          </a:xfrm>
          <a:custGeom>
            <a:avLst/>
            <a:gdLst/>
            <a:ahLst/>
            <a:cxnLst/>
            <a:rect l="l" t="t" r="r" b="b"/>
            <a:pathLst>
              <a:path w="13143" h="13925" extrusionOk="0">
                <a:moveTo>
                  <a:pt x="10038" y="1"/>
                </a:moveTo>
                <a:cubicBezTo>
                  <a:pt x="9444" y="1"/>
                  <a:pt x="8856" y="213"/>
                  <a:pt x="8374" y="581"/>
                </a:cubicBezTo>
                <a:cubicBezTo>
                  <a:pt x="7232" y="1428"/>
                  <a:pt x="6897" y="2729"/>
                  <a:pt x="6897" y="4049"/>
                </a:cubicBezTo>
                <a:cubicBezTo>
                  <a:pt x="6384" y="3458"/>
                  <a:pt x="5773" y="2926"/>
                  <a:pt x="5104" y="2551"/>
                </a:cubicBezTo>
                <a:cubicBezTo>
                  <a:pt x="4502" y="2198"/>
                  <a:pt x="3853" y="1971"/>
                  <a:pt x="3171" y="1971"/>
                </a:cubicBezTo>
                <a:cubicBezTo>
                  <a:pt x="3093" y="1971"/>
                  <a:pt x="3015" y="1974"/>
                  <a:pt x="2936" y="1980"/>
                </a:cubicBezTo>
                <a:cubicBezTo>
                  <a:pt x="2168" y="2039"/>
                  <a:pt x="1380" y="2413"/>
                  <a:pt x="927" y="3044"/>
                </a:cubicBezTo>
                <a:cubicBezTo>
                  <a:pt x="1" y="4384"/>
                  <a:pt x="631" y="6078"/>
                  <a:pt x="1557" y="7221"/>
                </a:cubicBezTo>
                <a:cubicBezTo>
                  <a:pt x="2089" y="7871"/>
                  <a:pt x="2700" y="8442"/>
                  <a:pt x="3311" y="9014"/>
                </a:cubicBezTo>
                <a:cubicBezTo>
                  <a:pt x="3902" y="9565"/>
                  <a:pt x="4513" y="10097"/>
                  <a:pt x="5143" y="10629"/>
                </a:cubicBezTo>
                <a:cubicBezTo>
                  <a:pt x="6581" y="11812"/>
                  <a:pt x="8098" y="12875"/>
                  <a:pt x="9694" y="13841"/>
                </a:cubicBezTo>
                <a:cubicBezTo>
                  <a:pt x="9788" y="13892"/>
                  <a:pt x="9904" y="13925"/>
                  <a:pt x="10018" y="13925"/>
                </a:cubicBezTo>
                <a:cubicBezTo>
                  <a:pt x="10167" y="13925"/>
                  <a:pt x="10314" y="13868"/>
                  <a:pt x="10404" y="13723"/>
                </a:cubicBezTo>
                <a:cubicBezTo>
                  <a:pt x="11468" y="12087"/>
                  <a:pt x="12236" y="10275"/>
                  <a:pt x="12689" y="8383"/>
                </a:cubicBezTo>
                <a:cubicBezTo>
                  <a:pt x="12906" y="7457"/>
                  <a:pt x="13044" y="6492"/>
                  <a:pt x="13103" y="5546"/>
                </a:cubicBezTo>
                <a:cubicBezTo>
                  <a:pt x="13142" y="4482"/>
                  <a:pt x="13142" y="3379"/>
                  <a:pt x="12827" y="2354"/>
                </a:cubicBezTo>
                <a:cubicBezTo>
                  <a:pt x="12532" y="1428"/>
                  <a:pt x="11901" y="601"/>
                  <a:pt x="11014" y="207"/>
                </a:cubicBezTo>
                <a:cubicBezTo>
                  <a:pt x="10698" y="66"/>
                  <a:pt x="10367" y="1"/>
                  <a:pt x="100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1" name="Google Shape;691;p41"/>
          <p:cNvGrpSpPr/>
          <p:nvPr/>
        </p:nvGrpSpPr>
        <p:grpSpPr>
          <a:xfrm>
            <a:off x="6573278" y="766948"/>
            <a:ext cx="218716" cy="222723"/>
            <a:chOff x="8090375" y="1459050"/>
            <a:chExt cx="375350" cy="382225"/>
          </a:xfrm>
        </p:grpSpPr>
        <p:sp>
          <p:nvSpPr>
            <p:cNvPr id="692" name="Google Shape;692;p41"/>
            <p:cNvSpPr/>
            <p:nvPr/>
          </p:nvSpPr>
          <p:spPr>
            <a:xfrm>
              <a:off x="8090375" y="1459050"/>
              <a:ext cx="375350" cy="382225"/>
            </a:xfrm>
            <a:custGeom>
              <a:avLst/>
              <a:gdLst/>
              <a:ahLst/>
              <a:cxnLst/>
              <a:rect l="l" t="t" r="r" b="b"/>
              <a:pathLst>
                <a:path w="15014" h="15289" extrusionOk="0">
                  <a:moveTo>
                    <a:pt x="8861" y="1"/>
                  </a:moveTo>
                  <a:cubicBezTo>
                    <a:pt x="8250" y="1"/>
                    <a:pt x="7661" y="266"/>
                    <a:pt x="7271" y="768"/>
                  </a:cubicBezTo>
                  <a:cubicBezTo>
                    <a:pt x="6896" y="1241"/>
                    <a:pt x="6680" y="1852"/>
                    <a:pt x="6561" y="2463"/>
                  </a:cubicBezTo>
                  <a:cubicBezTo>
                    <a:pt x="6226" y="1852"/>
                    <a:pt x="5813" y="1281"/>
                    <a:pt x="5182" y="926"/>
                  </a:cubicBezTo>
                  <a:cubicBezTo>
                    <a:pt x="4824" y="718"/>
                    <a:pt x="4380" y="588"/>
                    <a:pt x="3947" y="588"/>
                  </a:cubicBezTo>
                  <a:cubicBezTo>
                    <a:pt x="3476" y="588"/>
                    <a:pt x="3018" y="743"/>
                    <a:pt x="2700" y="1123"/>
                  </a:cubicBezTo>
                  <a:cubicBezTo>
                    <a:pt x="2128" y="1832"/>
                    <a:pt x="2365" y="2995"/>
                    <a:pt x="2680" y="3743"/>
                  </a:cubicBezTo>
                  <a:cubicBezTo>
                    <a:pt x="2916" y="4295"/>
                    <a:pt x="3251" y="4788"/>
                    <a:pt x="3685" y="5182"/>
                  </a:cubicBezTo>
                  <a:cubicBezTo>
                    <a:pt x="3304" y="5115"/>
                    <a:pt x="2891" y="5069"/>
                    <a:pt x="2485" y="5069"/>
                  </a:cubicBezTo>
                  <a:cubicBezTo>
                    <a:pt x="1336" y="5069"/>
                    <a:pt x="244" y="5432"/>
                    <a:pt x="99" y="6699"/>
                  </a:cubicBezTo>
                  <a:cubicBezTo>
                    <a:pt x="0" y="7566"/>
                    <a:pt x="532" y="8374"/>
                    <a:pt x="1281" y="8807"/>
                  </a:cubicBezTo>
                  <a:cubicBezTo>
                    <a:pt x="1655" y="9043"/>
                    <a:pt x="2089" y="9162"/>
                    <a:pt x="2542" y="9201"/>
                  </a:cubicBezTo>
                  <a:cubicBezTo>
                    <a:pt x="2574" y="9203"/>
                    <a:pt x="2607" y="9204"/>
                    <a:pt x="2640" y="9204"/>
                  </a:cubicBezTo>
                  <a:cubicBezTo>
                    <a:pt x="2932" y="9204"/>
                    <a:pt x="3237" y="9139"/>
                    <a:pt x="3542" y="9139"/>
                  </a:cubicBezTo>
                  <a:cubicBezTo>
                    <a:pt x="3577" y="9139"/>
                    <a:pt x="3611" y="9140"/>
                    <a:pt x="3645" y="9142"/>
                  </a:cubicBezTo>
                  <a:cubicBezTo>
                    <a:pt x="2975" y="9595"/>
                    <a:pt x="2424" y="10206"/>
                    <a:pt x="2108" y="10935"/>
                  </a:cubicBezTo>
                  <a:cubicBezTo>
                    <a:pt x="1754" y="11723"/>
                    <a:pt x="1774" y="12728"/>
                    <a:pt x="2443" y="13358"/>
                  </a:cubicBezTo>
                  <a:cubicBezTo>
                    <a:pt x="2779" y="13665"/>
                    <a:pt x="3199" y="13799"/>
                    <a:pt x="3626" y="13799"/>
                  </a:cubicBezTo>
                  <a:cubicBezTo>
                    <a:pt x="4075" y="13799"/>
                    <a:pt x="4532" y="13650"/>
                    <a:pt x="4906" y="13398"/>
                  </a:cubicBezTo>
                  <a:cubicBezTo>
                    <a:pt x="5320" y="13102"/>
                    <a:pt x="5694" y="12688"/>
                    <a:pt x="5990" y="12216"/>
                  </a:cubicBezTo>
                  <a:cubicBezTo>
                    <a:pt x="6010" y="12511"/>
                    <a:pt x="6049" y="12787"/>
                    <a:pt x="6108" y="13083"/>
                  </a:cubicBezTo>
                  <a:cubicBezTo>
                    <a:pt x="6207" y="13516"/>
                    <a:pt x="6285" y="14009"/>
                    <a:pt x="6502" y="14403"/>
                  </a:cubicBezTo>
                  <a:cubicBezTo>
                    <a:pt x="6856" y="15029"/>
                    <a:pt x="7562" y="15289"/>
                    <a:pt x="8249" y="15289"/>
                  </a:cubicBezTo>
                  <a:cubicBezTo>
                    <a:pt x="8405" y="15289"/>
                    <a:pt x="8560" y="15275"/>
                    <a:pt x="8709" y="15250"/>
                  </a:cubicBezTo>
                  <a:cubicBezTo>
                    <a:pt x="9576" y="15092"/>
                    <a:pt x="10167" y="14403"/>
                    <a:pt x="10285" y="13555"/>
                  </a:cubicBezTo>
                  <a:cubicBezTo>
                    <a:pt x="10364" y="13023"/>
                    <a:pt x="10285" y="12531"/>
                    <a:pt x="10128" y="12058"/>
                  </a:cubicBezTo>
                  <a:lnTo>
                    <a:pt x="10128" y="12058"/>
                  </a:lnTo>
                  <a:cubicBezTo>
                    <a:pt x="10640" y="12452"/>
                    <a:pt x="11231" y="12728"/>
                    <a:pt x="11881" y="12807"/>
                  </a:cubicBezTo>
                  <a:cubicBezTo>
                    <a:pt x="11982" y="12817"/>
                    <a:pt x="12083" y="12823"/>
                    <a:pt x="12183" y="12823"/>
                  </a:cubicBezTo>
                  <a:cubicBezTo>
                    <a:pt x="13007" y="12823"/>
                    <a:pt x="13806" y="12463"/>
                    <a:pt x="14245" y="11743"/>
                  </a:cubicBezTo>
                  <a:cubicBezTo>
                    <a:pt x="14718" y="10955"/>
                    <a:pt x="14541" y="9969"/>
                    <a:pt x="13989" y="9260"/>
                  </a:cubicBezTo>
                  <a:cubicBezTo>
                    <a:pt x="13713" y="8886"/>
                    <a:pt x="13339" y="8610"/>
                    <a:pt x="12925" y="8413"/>
                  </a:cubicBezTo>
                  <a:cubicBezTo>
                    <a:pt x="12945" y="8413"/>
                    <a:pt x="12945" y="8413"/>
                    <a:pt x="12965" y="8393"/>
                  </a:cubicBezTo>
                  <a:cubicBezTo>
                    <a:pt x="13359" y="8216"/>
                    <a:pt x="13773" y="8019"/>
                    <a:pt x="14108" y="7723"/>
                  </a:cubicBezTo>
                  <a:cubicBezTo>
                    <a:pt x="14718" y="7172"/>
                    <a:pt x="15014" y="6068"/>
                    <a:pt x="14797" y="5280"/>
                  </a:cubicBezTo>
                  <a:cubicBezTo>
                    <a:pt x="14580" y="4453"/>
                    <a:pt x="13753" y="4019"/>
                    <a:pt x="12945" y="3960"/>
                  </a:cubicBezTo>
                  <a:cubicBezTo>
                    <a:pt x="12837" y="3951"/>
                    <a:pt x="12729" y="3948"/>
                    <a:pt x="12621" y="3948"/>
                  </a:cubicBezTo>
                  <a:cubicBezTo>
                    <a:pt x="12237" y="3948"/>
                    <a:pt x="11856" y="3997"/>
                    <a:pt x="11487" y="4059"/>
                  </a:cubicBezTo>
                  <a:cubicBezTo>
                    <a:pt x="11231" y="4118"/>
                    <a:pt x="10975" y="4177"/>
                    <a:pt x="10738" y="4256"/>
                  </a:cubicBezTo>
                  <a:cubicBezTo>
                    <a:pt x="11113" y="3566"/>
                    <a:pt x="11290" y="2798"/>
                    <a:pt x="11132" y="2029"/>
                  </a:cubicBezTo>
                  <a:cubicBezTo>
                    <a:pt x="10975" y="1202"/>
                    <a:pt x="10423" y="433"/>
                    <a:pt x="9615" y="138"/>
                  </a:cubicBezTo>
                  <a:cubicBezTo>
                    <a:pt x="9368" y="46"/>
                    <a:pt x="9112" y="1"/>
                    <a:pt x="8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1"/>
            <p:cNvSpPr/>
            <p:nvPr/>
          </p:nvSpPr>
          <p:spPr>
            <a:xfrm>
              <a:off x="8224500" y="1572325"/>
              <a:ext cx="53575" cy="41875"/>
            </a:xfrm>
            <a:custGeom>
              <a:avLst/>
              <a:gdLst/>
              <a:ahLst/>
              <a:cxnLst/>
              <a:rect l="l" t="t" r="r" b="b"/>
              <a:pathLst>
                <a:path w="2143" h="1675" extrusionOk="0">
                  <a:moveTo>
                    <a:pt x="1203" y="701"/>
                  </a:moveTo>
                  <a:cubicBezTo>
                    <a:pt x="1217" y="701"/>
                    <a:pt x="1156" y="835"/>
                    <a:pt x="1149" y="835"/>
                  </a:cubicBezTo>
                  <a:cubicBezTo>
                    <a:pt x="1146" y="835"/>
                    <a:pt x="1152" y="812"/>
                    <a:pt x="1177" y="749"/>
                  </a:cubicBezTo>
                  <a:cubicBezTo>
                    <a:pt x="1177" y="729"/>
                    <a:pt x="1177" y="729"/>
                    <a:pt x="1177" y="729"/>
                  </a:cubicBezTo>
                  <a:cubicBezTo>
                    <a:pt x="1191" y="709"/>
                    <a:pt x="1200" y="701"/>
                    <a:pt x="1203" y="701"/>
                  </a:cubicBezTo>
                  <a:close/>
                  <a:moveTo>
                    <a:pt x="1114" y="0"/>
                  </a:moveTo>
                  <a:cubicBezTo>
                    <a:pt x="916" y="0"/>
                    <a:pt x="720" y="64"/>
                    <a:pt x="566" y="198"/>
                  </a:cubicBezTo>
                  <a:cubicBezTo>
                    <a:pt x="0" y="708"/>
                    <a:pt x="431" y="1675"/>
                    <a:pt x="1108" y="1675"/>
                  </a:cubicBezTo>
                  <a:cubicBezTo>
                    <a:pt x="1162" y="1675"/>
                    <a:pt x="1218" y="1669"/>
                    <a:pt x="1275" y="1656"/>
                  </a:cubicBezTo>
                  <a:cubicBezTo>
                    <a:pt x="1512" y="1636"/>
                    <a:pt x="1748" y="1498"/>
                    <a:pt x="1886" y="1301"/>
                  </a:cubicBezTo>
                  <a:cubicBezTo>
                    <a:pt x="2142" y="907"/>
                    <a:pt x="2004" y="395"/>
                    <a:pt x="1630" y="158"/>
                  </a:cubicBezTo>
                  <a:cubicBezTo>
                    <a:pt x="1479" y="54"/>
                    <a:pt x="1296" y="0"/>
                    <a:pt x="1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1"/>
            <p:cNvSpPr/>
            <p:nvPr/>
          </p:nvSpPr>
          <p:spPr>
            <a:xfrm>
              <a:off x="8191850" y="1627050"/>
              <a:ext cx="53200" cy="42225"/>
            </a:xfrm>
            <a:custGeom>
              <a:avLst/>
              <a:gdLst/>
              <a:ahLst/>
              <a:cxnLst/>
              <a:rect l="l" t="t" r="r" b="b"/>
              <a:pathLst>
                <a:path w="2128" h="1689" extrusionOk="0">
                  <a:moveTo>
                    <a:pt x="1187" y="706"/>
                  </a:moveTo>
                  <a:lnTo>
                    <a:pt x="1187" y="706"/>
                  </a:lnTo>
                  <a:cubicBezTo>
                    <a:pt x="1206" y="706"/>
                    <a:pt x="1144" y="844"/>
                    <a:pt x="1135" y="844"/>
                  </a:cubicBezTo>
                  <a:cubicBezTo>
                    <a:pt x="1131" y="844"/>
                    <a:pt x="1137" y="819"/>
                    <a:pt x="1163" y="747"/>
                  </a:cubicBezTo>
                  <a:cubicBezTo>
                    <a:pt x="1163" y="747"/>
                    <a:pt x="1163" y="747"/>
                    <a:pt x="1163" y="728"/>
                  </a:cubicBezTo>
                  <a:cubicBezTo>
                    <a:pt x="1175" y="712"/>
                    <a:pt x="1183" y="706"/>
                    <a:pt x="1187" y="706"/>
                  </a:cubicBezTo>
                  <a:close/>
                  <a:moveTo>
                    <a:pt x="1111" y="0"/>
                  </a:moveTo>
                  <a:cubicBezTo>
                    <a:pt x="909" y="0"/>
                    <a:pt x="708" y="69"/>
                    <a:pt x="552" y="215"/>
                  </a:cubicBezTo>
                  <a:cubicBezTo>
                    <a:pt x="1" y="730"/>
                    <a:pt x="426" y="1689"/>
                    <a:pt x="1108" y="1689"/>
                  </a:cubicBezTo>
                  <a:cubicBezTo>
                    <a:pt x="1158" y="1689"/>
                    <a:pt x="1209" y="1684"/>
                    <a:pt x="1261" y="1673"/>
                  </a:cubicBezTo>
                  <a:cubicBezTo>
                    <a:pt x="1497" y="1634"/>
                    <a:pt x="1734" y="1516"/>
                    <a:pt x="1872" y="1299"/>
                  </a:cubicBezTo>
                  <a:cubicBezTo>
                    <a:pt x="2128" y="925"/>
                    <a:pt x="1990" y="412"/>
                    <a:pt x="1616" y="156"/>
                  </a:cubicBezTo>
                  <a:cubicBezTo>
                    <a:pt x="1468" y="54"/>
                    <a:pt x="1289" y="0"/>
                    <a:pt x="1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1"/>
            <p:cNvSpPr/>
            <p:nvPr/>
          </p:nvSpPr>
          <p:spPr>
            <a:xfrm>
              <a:off x="8213175" y="1679700"/>
              <a:ext cx="53075" cy="41900"/>
            </a:xfrm>
            <a:custGeom>
              <a:avLst/>
              <a:gdLst/>
              <a:ahLst/>
              <a:cxnLst/>
              <a:rect l="l" t="t" r="r" b="b"/>
              <a:pathLst>
                <a:path w="2123" h="1676" extrusionOk="0">
                  <a:moveTo>
                    <a:pt x="1195" y="707"/>
                  </a:moveTo>
                  <a:cubicBezTo>
                    <a:pt x="1203" y="707"/>
                    <a:pt x="1139" y="838"/>
                    <a:pt x="1130" y="838"/>
                  </a:cubicBezTo>
                  <a:cubicBezTo>
                    <a:pt x="1126" y="838"/>
                    <a:pt x="1132" y="815"/>
                    <a:pt x="1157" y="749"/>
                  </a:cubicBezTo>
                  <a:cubicBezTo>
                    <a:pt x="1157" y="749"/>
                    <a:pt x="1157" y="730"/>
                    <a:pt x="1176" y="730"/>
                  </a:cubicBezTo>
                  <a:cubicBezTo>
                    <a:pt x="1187" y="714"/>
                    <a:pt x="1193" y="707"/>
                    <a:pt x="1195" y="707"/>
                  </a:cubicBezTo>
                  <a:close/>
                  <a:moveTo>
                    <a:pt x="1107" y="0"/>
                  </a:moveTo>
                  <a:cubicBezTo>
                    <a:pt x="906" y="0"/>
                    <a:pt x="709" y="64"/>
                    <a:pt x="566" y="198"/>
                  </a:cubicBezTo>
                  <a:cubicBezTo>
                    <a:pt x="1" y="726"/>
                    <a:pt x="413" y="1675"/>
                    <a:pt x="1086" y="1675"/>
                  </a:cubicBezTo>
                  <a:cubicBezTo>
                    <a:pt x="1141" y="1675"/>
                    <a:pt x="1197" y="1669"/>
                    <a:pt x="1255" y="1656"/>
                  </a:cubicBezTo>
                  <a:cubicBezTo>
                    <a:pt x="1511" y="1636"/>
                    <a:pt x="1748" y="1498"/>
                    <a:pt x="1886" y="1301"/>
                  </a:cubicBezTo>
                  <a:cubicBezTo>
                    <a:pt x="2122" y="907"/>
                    <a:pt x="2004" y="395"/>
                    <a:pt x="1630" y="158"/>
                  </a:cubicBezTo>
                  <a:cubicBezTo>
                    <a:pt x="1479" y="54"/>
                    <a:pt x="1291" y="0"/>
                    <a:pt x="1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1"/>
            <p:cNvSpPr/>
            <p:nvPr/>
          </p:nvSpPr>
          <p:spPr>
            <a:xfrm>
              <a:off x="8247050" y="1627050"/>
              <a:ext cx="53175" cy="42225"/>
            </a:xfrm>
            <a:custGeom>
              <a:avLst/>
              <a:gdLst/>
              <a:ahLst/>
              <a:cxnLst/>
              <a:rect l="l" t="t" r="r" b="b"/>
              <a:pathLst>
                <a:path w="2127" h="1689" extrusionOk="0">
                  <a:moveTo>
                    <a:pt x="1186" y="706"/>
                  </a:moveTo>
                  <a:lnTo>
                    <a:pt x="1186" y="706"/>
                  </a:lnTo>
                  <a:cubicBezTo>
                    <a:pt x="1205" y="706"/>
                    <a:pt x="1143" y="844"/>
                    <a:pt x="1134" y="844"/>
                  </a:cubicBezTo>
                  <a:cubicBezTo>
                    <a:pt x="1130" y="844"/>
                    <a:pt x="1136" y="819"/>
                    <a:pt x="1161" y="747"/>
                  </a:cubicBezTo>
                  <a:cubicBezTo>
                    <a:pt x="1161" y="747"/>
                    <a:pt x="1161" y="747"/>
                    <a:pt x="1161" y="728"/>
                  </a:cubicBezTo>
                  <a:cubicBezTo>
                    <a:pt x="1174" y="712"/>
                    <a:pt x="1182" y="706"/>
                    <a:pt x="1186" y="706"/>
                  </a:cubicBezTo>
                  <a:close/>
                  <a:moveTo>
                    <a:pt x="1122" y="0"/>
                  </a:moveTo>
                  <a:cubicBezTo>
                    <a:pt x="918" y="0"/>
                    <a:pt x="716" y="69"/>
                    <a:pt x="570" y="215"/>
                  </a:cubicBezTo>
                  <a:cubicBezTo>
                    <a:pt x="1" y="730"/>
                    <a:pt x="425" y="1689"/>
                    <a:pt x="1107" y="1689"/>
                  </a:cubicBezTo>
                  <a:cubicBezTo>
                    <a:pt x="1157" y="1689"/>
                    <a:pt x="1208" y="1684"/>
                    <a:pt x="1260" y="1673"/>
                  </a:cubicBezTo>
                  <a:cubicBezTo>
                    <a:pt x="1516" y="1634"/>
                    <a:pt x="1752" y="1516"/>
                    <a:pt x="1890" y="1299"/>
                  </a:cubicBezTo>
                  <a:cubicBezTo>
                    <a:pt x="2127" y="925"/>
                    <a:pt x="2008" y="412"/>
                    <a:pt x="1634" y="156"/>
                  </a:cubicBezTo>
                  <a:cubicBezTo>
                    <a:pt x="1486" y="54"/>
                    <a:pt x="1303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1"/>
            <p:cNvSpPr/>
            <p:nvPr/>
          </p:nvSpPr>
          <p:spPr>
            <a:xfrm>
              <a:off x="8289875" y="1591575"/>
              <a:ext cx="53200" cy="42250"/>
            </a:xfrm>
            <a:custGeom>
              <a:avLst/>
              <a:gdLst/>
              <a:ahLst/>
              <a:cxnLst/>
              <a:rect l="l" t="t" r="r" b="b"/>
              <a:pathLst>
                <a:path w="2128" h="1690" extrusionOk="0">
                  <a:moveTo>
                    <a:pt x="1187" y="706"/>
                  </a:moveTo>
                  <a:lnTo>
                    <a:pt x="1187" y="706"/>
                  </a:lnTo>
                  <a:cubicBezTo>
                    <a:pt x="1206" y="706"/>
                    <a:pt x="1144" y="844"/>
                    <a:pt x="1135" y="844"/>
                  </a:cubicBezTo>
                  <a:cubicBezTo>
                    <a:pt x="1131" y="844"/>
                    <a:pt x="1137" y="819"/>
                    <a:pt x="1162" y="748"/>
                  </a:cubicBezTo>
                  <a:cubicBezTo>
                    <a:pt x="1162" y="748"/>
                    <a:pt x="1162" y="748"/>
                    <a:pt x="1162" y="728"/>
                  </a:cubicBezTo>
                  <a:cubicBezTo>
                    <a:pt x="1175" y="712"/>
                    <a:pt x="1183" y="706"/>
                    <a:pt x="1187" y="706"/>
                  </a:cubicBezTo>
                  <a:close/>
                  <a:moveTo>
                    <a:pt x="1110" y="1"/>
                  </a:moveTo>
                  <a:cubicBezTo>
                    <a:pt x="909" y="1"/>
                    <a:pt x="708" y="69"/>
                    <a:pt x="552" y="216"/>
                  </a:cubicBezTo>
                  <a:cubicBezTo>
                    <a:pt x="1" y="730"/>
                    <a:pt x="426" y="1689"/>
                    <a:pt x="1108" y="1689"/>
                  </a:cubicBezTo>
                  <a:cubicBezTo>
                    <a:pt x="1158" y="1689"/>
                    <a:pt x="1209" y="1684"/>
                    <a:pt x="1261" y="1674"/>
                  </a:cubicBezTo>
                  <a:cubicBezTo>
                    <a:pt x="1497" y="1634"/>
                    <a:pt x="1734" y="1516"/>
                    <a:pt x="1872" y="1299"/>
                  </a:cubicBezTo>
                  <a:cubicBezTo>
                    <a:pt x="2128" y="925"/>
                    <a:pt x="1990" y="393"/>
                    <a:pt x="1616" y="157"/>
                  </a:cubicBezTo>
                  <a:cubicBezTo>
                    <a:pt x="1467" y="55"/>
                    <a:pt x="1289" y="1"/>
                    <a:pt x="1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1"/>
            <p:cNvSpPr/>
            <p:nvPr/>
          </p:nvSpPr>
          <p:spPr>
            <a:xfrm>
              <a:off x="8311100" y="1643800"/>
              <a:ext cx="53175" cy="42225"/>
            </a:xfrm>
            <a:custGeom>
              <a:avLst/>
              <a:gdLst/>
              <a:ahLst/>
              <a:cxnLst/>
              <a:rect l="l" t="t" r="r" b="b"/>
              <a:pathLst>
                <a:path w="2127" h="1689" extrusionOk="0">
                  <a:moveTo>
                    <a:pt x="1199" y="705"/>
                  </a:moveTo>
                  <a:cubicBezTo>
                    <a:pt x="1207" y="705"/>
                    <a:pt x="1143" y="835"/>
                    <a:pt x="1133" y="835"/>
                  </a:cubicBezTo>
                  <a:cubicBezTo>
                    <a:pt x="1130" y="835"/>
                    <a:pt x="1135" y="812"/>
                    <a:pt x="1161" y="747"/>
                  </a:cubicBezTo>
                  <a:cubicBezTo>
                    <a:pt x="1161" y="747"/>
                    <a:pt x="1161" y="727"/>
                    <a:pt x="1180" y="727"/>
                  </a:cubicBezTo>
                  <a:cubicBezTo>
                    <a:pt x="1191" y="711"/>
                    <a:pt x="1197" y="705"/>
                    <a:pt x="1199" y="705"/>
                  </a:cubicBezTo>
                  <a:close/>
                  <a:moveTo>
                    <a:pt x="1121" y="0"/>
                  </a:moveTo>
                  <a:cubicBezTo>
                    <a:pt x="917" y="0"/>
                    <a:pt x="716" y="69"/>
                    <a:pt x="570" y="215"/>
                  </a:cubicBezTo>
                  <a:cubicBezTo>
                    <a:pt x="0" y="729"/>
                    <a:pt x="424" y="1689"/>
                    <a:pt x="1106" y="1689"/>
                  </a:cubicBezTo>
                  <a:cubicBezTo>
                    <a:pt x="1156" y="1689"/>
                    <a:pt x="1207" y="1684"/>
                    <a:pt x="1259" y="1673"/>
                  </a:cubicBezTo>
                  <a:cubicBezTo>
                    <a:pt x="1515" y="1634"/>
                    <a:pt x="1752" y="1516"/>
                    <a:pt x="1890" y="1299"/>
                  </a:cubicBezTo>
                  <a:cubicBezTo>
                    <a:pt x="2126" y="905"/>
                    <a:pt x="2008" y="392"/>
                    <a:pt x="1633" y="156"/>
                  </a:cubicBezTo>
                  <a:cubicBezTo>
                    <a:pt x="1485" y="54"/>
                    <a:pt x="1302" y="0"/>
                    <a:pt x="1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1"/>
            <p:cNvSpPr/>
            <p:nvPr/>
          </p:nvSpPr>
          <p:spPr>
            <a:xfrm>
              <a:off x="8268250" y="1685850"/>
              <a:ext cx="53150" cy="42050"/>
            </a:xfrm>
            <a:custGeom>
              <a:avLst/>
              <a:gdLst/>
              <a:ahLst/>
              <a:cxnLst/>
              <a:rect l="l" t="t" r="r" b="b"/>
              <a:pathLst>
                <a:path w="2126" h="1682" extrusionOk="0">
                  <a:moveTo>
                    <a:pt x="1205" y="711"/>
                  </a:moveTo>
                  <a:cubicBezTo>
                    <a:pt x="1216" y="711"/>
                    <a:pt x="1152" y="837"/>
                    <a:pt x="1145" y="837"/>
                  </a:cubicBezTo>
                  <a:cubicBezTo>
                    <a:pt x="1141" y="837"/>
                    <a:pt x="1149" y="812"/>
                    <a:pt x="1180" y="740"/>
                  </a:cubicBezTo>
                  <a:cubicBezTo>
                    <a:pt x="1195" y="719"/>
                    <a:pt x="1203" y="711"/>
                    <a:pt x="1205" y="711"/>
                  </a:cubicBezTo>
                  <a:close/>
                  <a:moveTo>
                    <a:pt x="1118" y="1"/>
                  </a:moveTo>
                  <a:cubicBezTo>
                    <a:pt x="920" y="1"/>
                    <a:pt x="723" y="64"/>
                    <a:pt x="569" y="208"/>
                  </a:cubicBezTo>
                  <a:cubicBezTo>
                    <a:pt x="0" y="722"/>
                    <a:pt x="424" y="1682"/>
                    <a:pt x="1122" y="1682"/>
                  </a:cubicBezTo>
                  <a:cubicBezTo>
                    <a:pt x="1173" y="1682"/>
                    <a:pt x="1225" y="1677"/>
                    <a:pt x="1279" y="1666"/>
                  </a:cubicBezTo>
                  <a:cubicBezTo>
                    <a:pt x="1515" y="1626"/>
                    <a:pt x="1752" y="1508"/>
                    <a:pt x="1889" y="1292"/>
                  </a:cubicBezTo>
                  <a:cubicBezTo>
                    <a:pt x="2126" y="917"/>
                    <a:pt x="2008" y="405"/>
                    <a:pt x="1633" y="149"/>
                  </a:cubicBezTo>
                  <a:cubicBezTo>
                    <a:pt x="1482" y="54"/>
                    <a:pt x="1300" y="1"/>
                    <a:pt x="1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0" name="Google Shape;700;p41"/>
          <p:cNvGrpSpPr/>
          <p:nvPr/>
        </p:nvGrpSpPr>
        <p:grpSpPr>
          <a:xfrm>
            <a:off x="468325" y="2349700"/>
            <a:ext cx="4444431" cy="2329700"/>
            <a:chOff x="468325" y="2349700"/>
            <a:chExt cx="4444431" cy="2329700"/>
          </a:xfrm>
        </p:grpSpPr>
        <p:sp>
          <p:nvSpPr>
            <p:cNvPr id="701" name="Google Shape;701;p41"/>
            <p:cNvSpPr/>
            <p:nvPr/>
          </p:nvSpPr>
          <p:spPr>
            <a:xfrm>
              <a:off x="468325" y="4080650"/>
              <a:ext cx="522650" cy="598750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1"/>
            <p:cNvSpPr/>
            <p:nvPr/>
          </p:nvSpPr>
          <p:spPr>
            <a:xfrm>
              <a:off x="2127150" y="44199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1"/>
            <p:cNvSpPr/>
            <p:nvPr/>
          </p:nvSpPr>
          <p:spPr>
            <a:xfrm>
              <a:off x="526475" y="23497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4" name="Google Shape;704;p41"/>
            <p:cNvGrpSpPr/>
            <p:nvPr/>
          </p:nvGrpSpPr>
          <p:grpSpPr>
            <a:xfrm>
              <a:off x="4633458" y="4369780"/>
              <a:ext cx="279298" cy="284452"/>
              <a:chOff x="8090375" y="1459050"/>
              <a:chExt cx="375350" cy="382225"/>
            </a:xfrm>
          </p:grpSpPr>
          <p:sp>
            <p:nvSpPr>
              <p:cNvPr id="705" name="Google Shape;705;p41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41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41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41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41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41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41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41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3" name="Google Shape;713;p41"/>
            <p:cNvSpPr/>
            <p:nvPr/>
          </p:nvSpPr>
          <p:spPr>
            <a:xfrm>
              <a:off x="562850" y="3129650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背景音乐-轻快儿童音乐.mp3">
            <a:hlinkClick r:id="" action="ppaction://media"/>
            <a:extLst>
              <a:ext uri="{FF2B5EF4-FFF2-40B4-BE49-F238E27FC236}">
                <a16:creationId xmlns:a16="http://schemas.microsoft.com/office/drawing/2014/main" id="{79031041-8B58-6F5D-719E-9ECB7932CA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44138" y="0"/>
            <a:ext cx="465112" cy="4651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45"/>
          <p:cNvSpPr txBox="1">
            <a:spLocks noGrp="1"/>
          </p:cNvSpPr>
          <p:nvPr>
            <p:ph type="title"/>
          </p:nvPr>
        </p:nvSpPr>
        <p:spPr>
          <a:xfrm>
            <a:off x="1085373" y="2680937"/>
            <a:ext cx="7160128" cy="99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dirty="0">
                <a:latin typeface="Calibri" panose="020F0502020204030204" pitchFamily="34" charset="0"/>
                <a:cs typeface="Calibri" panose="020F0502020204030204" pitchFamily="34" charset="0"/>
              </a:rPr>
              <a:t>Những chuyện kể Bác Hồ với thiếu niên và nhi đồng</a:t>
            </a:r>
            <a:endParaRPr sz="3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8" name="Google Shape;1018;p45"/>
          <p:cNvSpPr txBox="1">
            <a:spLocks noGrp="1"/>
          </p:cNvSpPr>
          <p:nvPr>
            <p:ph type="title" idx="2"/>
          </p:nvPr>
        </p:nvSpPr>
        <p:spPr>
          <a:xfrm>
            <a:off x="1416444" y="1322981"/>
            <a:ext cx="6819553" cy="122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latin typeface="Calibri" panose="020F0502020204030204" pitchFamily="34" charset="0"/>
                <a:cs typeface="Calibri" panose="020F0502020204030204" pitchFamily="34" charset="0"/>
              </a:rPr>
              <a:t>Giới thiệu sách</a:t>
            </a:r>
            <a:br>
              <a:rPr lang="en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sz="6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 9</a:t>
            </a:r>
            <a:r>
              <a:rPr lang="en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9" name="Google Shape;1019;p45"/>
          <p:cNvSpPr txBox="1">
            <a:spLocks noGrp="1"/>
          </p:cNvSpPr>
          <p:nvPr>
            <p:ph type="subTitle" idx="1"/>
          </p:nvPr>
        </p:nvSpPr>
        <p:spPr>
          <a:xfrm>
            <a:off x="2038200" y="550704"/>
            <a:ext cx="5067600" cy="56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vi-VN" b="1" dirty="0"/>
              <a:t>ỦY BAN NHÂN DÂN QUẬN 6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vi-VN" b="1" dirty="0"/>
              <a:t>TRƯỜNG TIỂU HỌC NGUYỄN VĂN LUÔNG</a:t>
            </a:r>
          </a:p>
        </p:txBody>
      </p:sp>
      <p:grpSp>
        <p:nvGrpSpPr>
          <p:cNvPr id="1020" name="Google Shape;1020;p45"/>
          <p:cNvGrpSpPr/>
          <p:nvPr/>
        </p:nvGrpSpPr>
        <p:grpSpPr>
          <a:xfrm>
            <a:off x="1417997" y="1546481"/>
            <a:ext cx="6640630" cy="1129297"/>
            <a:chOff x="1411828" y="1109198"/>
            <a:chExt cx="5992876" cy="1222547"/>
          </a:xfrm>
        </p:grpSpPr>
        <p:grpSp>
          <p:nvGrpSpPr>
            <p:cNvPr id="1021" name="Google Shape;1021;p45"/>
            <p:cNvGrpSpPr/>
            <p:nvPr/>
          </p:nvGrpSpPr>
          <p:grpSpPr>
            <a:xfrm>
              <a:off x="6086055" y="1109219"/>
              <a:ext cx="1318649" cy="1222526"/>
              <a:chOff x="6408387" y="676125"/>
              <a:chExt cx="957068" cy="887238"/>
            </a:xfrm>
          </p:grpSpPr>
          <p:sp>
            <p:nvSpPr>
              <p:cNvPr id="1022" name="Google Shape;1022;p45"/>
              <p:cNvSpPr/>
              <p:nvPr/>
            </p:nvSpPr>
            <p:spPr>
              <a:xfrm>
                <a:off x="6408387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45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45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45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45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45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45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45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45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45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45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45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45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45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6" name="Google Shape;1036;p45"/>
            <p:cNvGrpSpPr/>
            <p:nvPr/>
          </p:nvGrpSpPr>
          <p:grpSpPr>
            <a:xfrm>
              <a:off x="1411828" y="1109198"/>
              <a:ext cx="1477461" cy="1222409"/>
              <a:chOff x="7558775" y="805000"/>
              <a:chExt cx="862247" cy="713399"/>
            </a:xfrm>
          </p:grpSpPr>
          <p:sp>
            <p:nvSpPr>
              <p:cNvPr id="1037" name="Google Shape;1037;p45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45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45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45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45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45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45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Google Shape;1019;p45">
            <a:extLst>
              <a:ext uri="{FF2B5EF4-FFF2-40B4-BE49-F238E27FC236}">
                <a16:creationId xmlns:a16="http://schemas.microsoft.com/office/drawing/2014/main" id="{F46CEE07-EE2C-4733-D5A1-869E5F4C7BAE}"/>
              </a:ext>
            </a:extLst>
          </p:cNvPr>
          <p:cNvSpPr txBox="1">
            <a:spLocks/>
          </p:cNvSpPr>
          <p:nvPr/>
        </p:nvSpPr>
        <p:spPr>
          <a:xfrm>
            <a:off x="3384635" y="3810234"/>
            <a:ext cx="50676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GB" sz="2400" b="1" dirty="0" err="1"/>
              <a:t>Quận</a:t>
            </a:r>
            <a:r>
              <a:rPr lang="en-GB" sz="2400" b="1" dirty="0"/>
              <a:t> 6, </a:t>
            </a:r>
            <a:r>
              <a:rPr lang="en-GB" sz="2400" b="1" dirty="0" err="1"/>
              <a:t>ngày</a:t>
            </a:r>
            <a:r>
              <a:rPr lang="en-GB" sz="2400" b="1" dirty="0"/>
              <a:t> 12 </a:t>
            </a:r>
            <a:r>
              <a:rPr lang="en-GB" sz="2400" b="1" dirty="0" err="1"/>
              <a:t>tháng</a:t>
            </a:r>
            <a:r>
              <a:rPr lang="en-GB" sz="2400" b="1" dirty="0"/>
              <a:t> 9 </a:t>
            </a:r>
            <a:r>
              <a:rPr lang="en-GB" sz="2400" b="1" dirty="0" err="1"/>
              <a:t>năm</a:t>
            </a:r>
            <a:r>
              <a:rPr lang="en-GB" sz="2400" b="1" dirty="0"/>
              <a:t> 2022</a:t>
            </a:r>
            <a:endParaRPr lang="vi-VN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0" name="Google Shape;720;p42"/>
          <p:cNvGrpSpPr/>
          <p:nvPr/>
        </p:nvGrpSpPr>
        <p:grpSpPr>
          <a:xfrm>
            <a:off x="6656591" y="2380638"/>
            <a:ext cx="1612134" cy="568228"/>
            <a:chOff x="6656591" y="2380638"/>
            <a:chExt cx="1612134" cy="568228"/>
          </a:xfrm>
        </p:grpSpPr>
        <p:grpSp>
          <p:nvGrpSpPr>
            <p:cNvPr id="721" name="Google Shape;721;p42"/>
            <p:cNvGrpSpPr/>
            <p:nvPr/>
          </p:nvGrpSpPr>
          <p:grpSpPr>
            <a:xfrm>
              <a:off x="7893375" y="2380638"/>
              <a:ext cx="375350" cy="382225"/>
              <a:chOff x="8090375" y="1459050"/>
              <a:chExt cx="375350" cy="382225"/>
            </a:xfrm>
          </p:grpSpPr>
          <p:sp>
            <p:nvSpPr>
              <p:cNvPr id="722" name="Google Shape;722;p42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42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42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42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42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42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42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42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0" name="Google Shape;730;p42"/>
            <p:cNvGrpSpPr/>
            <p:nvPr/>
          </p:nvGrpSpPr>
          <p:grpSpPr>
            <a:xfrm>
              <a:off x="6656591" y="2719072"/>
              <a:ext cx="225660" cy="229794"/>
              <a:chOff x="8090375" y="1459050"/>
              <a:chExt cx="375350" cy="382225"/>
            </a:xfrm>
          </p:grpSpPr>
          <p:sp>
            <p:nvSpPr>
              <p:cNvPr id="731" name="Google Shape;731;p42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42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42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42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42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42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42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42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0D31FBA-9A23-801B-2C62-6D5323085D43}"/>
              </a:ext>
            </a:extLst>
          </p:cNvPr>
          <p:cNvSpPr txBox="1"/>
          <p:nvPr/>
        </p:nvSpPr>
        <p:spPr>
          <a:xfrm>
            <a:off x="418116" y="370254"/>
            <a:ext cx="4909931" cy="424731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Bác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Hồ</a:t>
            </a:r>
            <a:r>
              <a:rPr lang="en-GB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-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vị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cha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già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kính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yêu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của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dân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tộc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ta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đã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đi xa nhưng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tình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cảm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Bác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để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lại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cho dân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tộc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ta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thật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lớn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lao.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Cả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cuộc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đời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Bác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dành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tình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cảm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cho nhân dân, cho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đất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nước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đặc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biệt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là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các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cháu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thiếu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niên, nhi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đồng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.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Có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rất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nhiều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cuốn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sách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viết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về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Bác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viết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về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tấm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gương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đạo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đức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của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Bác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về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tình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cảm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của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Bác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dành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cho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thiếu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niên, nhi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đồng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như: Lăng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Bác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Hồ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Bác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Hồ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với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thiếu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niên nhi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đồng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Bác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Hồ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với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thiếu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nhi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miền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núi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,...Nhưng trong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số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đó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có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lẽ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cuốn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sách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Những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chuyện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kể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về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Bác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Hồ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với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thiếu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niên, nhi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đồng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là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cuốn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sách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đặc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sắc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nhất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giúp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ta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thấy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rõ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được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phẩm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chất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đáng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quý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của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Bác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và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tình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cảm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của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Bác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dành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cho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thiếu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niên, nhi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đồng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.</a:t>
            </a:r>
            <a:endParaRPr lang="en-US" sz="18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8" name="Picture 14" descr="Bác Hồ với các cháu thiếu nhi">
            <a:extLst>
              <a:ext uri="{FF2B5EF4-FFF2-40B4-BE49-F238E27FC236}">
                <a16:creationId xmlns:a16="http://schemas.microsoft.com/office/drawing/2014/main" id="{273BE044-1BDF-EF1F-93A9-99E85B409F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56"/>
          <a:stretch/>
        </p:blipFill>
        <p:spPr bwMode="auto">
          <a:xfrm>
            <a:off x="5565118" y="476684"/>
            <a:ext cx="3085105" cy="4143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6480C80-9F3C-8DB9-BBE2-2496978823B5}"/>
              </a:ext>
            </a:extLst>
          </p:cNvPr>
          <p:cNvSpPr txBox="1"/>
          <p:nvPr/>
        </p:nvSpPr>
        <p:spPr>
          <a:xfrm>
            <a:off x="522018" y="434519"/>
            <a:ext cx="412154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Cuốn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sách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này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tác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giả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Phan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Tuyết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Bích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Diệp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Sưu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tầm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biên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soạn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do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nhà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xuất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bản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Dân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Trí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phát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hành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vào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năm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2020.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Cuốn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sách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dày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108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trang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được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với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kích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thước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16 x 24 cm. Trang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bìa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cuốn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sách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được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thiết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kế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rất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đơn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giản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nhưng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rất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trang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trọng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Với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nền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trắng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xanh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nhạt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phía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trên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dòng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chữ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Những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chuyện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kể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về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Bác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Hồ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với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thiếu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niên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nhi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đồng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phía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dưới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hình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ảnh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Bác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Hồ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thăm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trường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dân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tộc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nội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trú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tỉnh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Thái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Nguyên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Bác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ân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cần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trò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chuyện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cùng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cháu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năm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1960.</a:t>
            </a:r>
            <a:b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10" descr="Giới thiệu sách Tháng 5: Chuyện kể Bác Hồ với thiếu niên, nhi đồng">
            <a:extLst>
              <a:ext uri="{FF2B5EF4-FFF2-40B4-BE49-F238E27FC236}">
                <a16:creationId xmlns:a16="http://schemas.microsoft.com/office/drawing/2014/main" id="{635BD258-9921-1341-8C90-450158C5B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60" y="371834"/>
            <a:ext cx="2901453" cy="4399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9140CAC-8D0E-4821-1F1C-E139784B1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32B96BA9-4BAF-3507-4081-AE3CF59939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C28C766-D023-66CD-E1A7-132AC030C972}"/>
              </a:ext>
            </a:extLst>
          </p:cNvPr>
          <p:cNvSpPr txBox="1"/>
          <p:nvPr/>
        </p:nvSpPr>
        <p:spPr>
          <a:xfrm>
            <a:off x="3287863" y="612301"/>
            <a:ext cx="541086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1800" dirty="0"/>
              <a:t> </a:t>
            </a:r>
            <a:r>
              <a:rPr lang="vi-VN" sz="1800" dirty="0" err="1"/>
              <a:t>Cuốn</a:t>
            </a:r>
            <a:r>
              <a:rPr lang="vi-VN" sz="1800" dirty="0"/>
              <a:t> </a:t>
            </a:r>
            <a:r>
              <a:rPr lang="vi-VN" sz="1800" dirty="0" err="1"/>
              <a:t>sách</a:t>
            </a:r>
            <a:r>
              <a:rPr lang="vi-VN" sz="1800" dirty="0"/>
              <a:t> </a:t>
            </a:r>
            <a:r>
              <a:rPr lang="vi-VN" sz="1800" dirty="0" err="1"/>
              <a:t>với</a:t>
            </a:r>
            <a:r>
              <a:rPr lang="vi-VN" sz="1800" dirty="0"/>
              <a:t> 52 câu </a:t>
            </a:r>
            <a:r>
              <a:rPr lang="vi-VN" sz="1800" dirty="0" err="1"/>
              <a:t>chuyện</a:t>
            </a:r>
            <a:r>
              <a:rPr lang="vi-VN" sz="1800" dirty="0"/>
              <a:t> ghi </a:t>
            </a:r>
            <a:r>
              <a:rPr lang="vi-VN" sz="1800" dirty="0" err="1"/>
              <a:t>lại</a:t>
            </a:r>
            <a:r>
              <a:rPr lang="vi-VN" sz="1800" dirty="0"/>
              <a:t> </a:t>
            </a:r>
            <a:r>
              <a:rPr lang="vi-VN" sz="1800" dirty="0" err="1"/>
              <a:t>tình</a:t>
            </a:r>
            <a:r>
              <a:rPr lang="vi-VN" sz="1800" dirty="0"/>
              <a:t> </a:t>
            </a:r>
            <a:r>
              <a:rPr lang="vi-VN" sz="1800" dirty="0" err="1"/>
              <a:t>cảm</a:t>
            </a:r>
            <a:r>
              <a:rPr lang="vi-VN" sz="1800" dirty="0"/>
              <a:t> </a:t>
            </a:r>
            <a:r>
              <a:rPr lang="vi-VN" sz="1800" dirty="0" err="1"/>
              <a:t>ấm</a:t>
            </a:r>
            <a:r>
              <a:rPr lang="vi-VN" sz="1800" dirty="0"/>
              <a:t> </a:t>
            </a:r>
            <a:r>
              <a:rPr lang="vi-VN" sz="1800" dirty="0" err="1"/>
              <a:t>áp</a:t>
            </a:r>
            <a:r>
              <a:rPr lang="vi-VN" sz="1800" dirty="0"/>
              <a:t> </a:t>
            </a:r>
            <a:r>
              <a:rPr lang="vi-VN" sz="1800" dirty="0" err="1"/>
              <a:t>của</a:t>
            </a:r>
            <a:r>
              <a:rPr lang="vi-VN" sz="1800" dirty="0"/>
              <a:t> </a:t>
            </a:r>
            <a:r>
              <a:rPr lang="vi-VN" sz="1800" dirty="0" err="1"/>
              <a:t>Bác</a:t>
            </a:r>
            <a:r>
              <a:rPr lang="vi-VN" sz="1800" dirty="0"/>
              <a:t> </a:t>
            </a:r>
            <a:r>
              <a:rPr lang="vi-VN" sz="1800" dirty="0" err="1"/>
              <a:t>với</a:t>
            </a:r>
            <a:r>
              <a:rPr lang="vi-VN" sz="1800" dirty="0"/>
              <a:t> </a:t>
            </a:r>
            <a:r>
              <a:rPr lang="vi-VN" sz="1800" dirty="0" err="1"/>
              <a:t>thiếu</a:t>
            </a:r>
            <a:r>
              <a:rPr lang="vi-VN" sz="1800" dirty="0"/>
              <a:t> niên nhi </a:t>
            </a:r>
            <a:r>
              <a:rPr lang="vi-VN" sz="1800" dirty="0" err="1"/>
              <a:t>đồng</a:t>
            </a:r>
            <a:r>
              <a:rPr lang="vi-VN" sz="1800" dirty="0"/>
              <a:t> trong </a:t>
            </a:r>
            <a:r>
              <a:rPr lang="vi-VN" sz="1800" dirty="0" err="1"/>
              <a:t>và</a:t>
            </a:r>
            <a:r>
              <a:rPr lang="vi-VN" sz="1800" dirty="0"/>
              <a:t> </a:t>
            </a:r>
            <a:r>
              <a:rPr lang="vi-VN" sz="1800" dirty="0" err="1"/>
              <a:t>ngoài</a:t>
            </a:r>
            <a:r>
              <a:rPr lang="vi-VN" sz="1800" dirty="0"/>
              <a:t> </a:t>
            </a:r>
            <a:r>
              <a:rPr lang="vi-VN" sz="1800" dirty="0" err="1"/>
              <a:t>nước</a:t>
            </a:r>
            <a:r>
              <a:rPr lang="vi-VN" sz="1800" dirty="0"/>
              <a:t>. </a:t>
            </a:r>
            <a:r>
              <a:rPr lang="vi-VN" sz="1800" dirty="0" err="1"/>
              <a:t>Mỗi</a:t>
            </a:r>
            <a:r>
              <a:rPr lang="vi-VN" sz="1800" dirty="0"/>
              <a:t> câu </a:t>
            </a:r>
            <a:r>
              <a:rPr lang="vi-VN" sz="1800" dirty="0" err="1"/>
              <a:t>chuyện</a:t>
            </a:r>
            <a:r>
              <a:rPr lang="vi-VN" sz="1800" dirty="0"/>
              <a:t> </a:t>
            </a:r>
            <a:r>
              <a:rPr lang="vi-VN" sz="1800" dirty="0" err="1"/>
              <a:t>là</a:t>
            </a:r>
            <a:r>
              <a:rPr lang="vi-VN" sz="1800" dirty="0"/>
              <a:t> </a:t>
            </a:r>
            <a:r>
              <a:rPr lang="vi-VN" sz="1800" dirty="0" err="1"/>
              <a:t>một</a:t>
            </a:r>
            <a:r>
              <a:rPr lang="vi-VN" sz="1800" dirty="0"/>
              <a:t> </a:t>
            </a:r>
            <a:r>
              <a:rPr lang="vi-VN" sz="1800" dirty="0" err="1"/>
              <a:t>kỉ</a:t>
            </a:r>
            <a:r>
              <a:rPr lang="vi-VN" sz="1800" dirty="0"/>
              <a:t> </a:t>
            </a:r>
            <a:r>
              <a:rPr lang="vi-VN" sz="1800" dirty="0" err="1"/>
              <a:t>niệm</a:t>
            </a:r>
            <a:r>
              <a:rPr lang="vi-VN" sz="1800" dirty="0"/>
              <a:t> </a:t>
            </a:r>
            <a:r>
              <a:rPr lang="vi-VN" sz="1800" dirty="0" err="1"/>
              <a:t>xúc</a:t>
            </a:r>
            <a:r>
              <a:rPr lang="vi-VN" sz="1800" dirty="0"/>
              <a:t> </a:t>
            </a:r>
            <a:r>
              <a:rPr lang="vi-VN" sz="1800" dirty="0" err="1"/>
              <a:t>động</a:t>
            </a:r>
            <a:r>
              <a:rPr lang="vi-VN" sz="1800" dirty="0"/>
              <a:t> </a:t>
            </a:r>
            <a:r>
              <a:rPr lang="vi-VN" sz="1800" dirty="0" err="1"/>
              <a:t>về</a:t>
            </a:r>
            <a:r>
              <a:rPr lang="vi-VN" sz="1800" dirty="0"/>
              <a:t> </a:t>
            </a:r>
            <a:r>
              <a:rPr lang="vi-VN" sz="1800" dirty="0" err="1"/>
              <a:t>tình</a:t>
            </a:r>
            <a:r>
              <a:rPr lang="vi-VN" sz="1800" dirty="0"/>
              <a:t> </a:t>
            </a:r>
            <a:r>
              <a:rPr lang="vi-VN" sz="1800" dirty="0" err="1"/>
              <a:t>cảm</a:t>
            </a:r>
            <a:r>
              <a:rPr lang="vi-VN" sz="1800" dirty="0"/>
              <a:t> chan </a:t>
            </a:r>
            <a:r>
              <a:rPr lang="vi-VN" sz="1800" dirty="0" err="1"/>
              <a:t>chứa</a:t>
            </a:r>
            <a:r>
              <a:rPr lang="vi-VN" sz="1800" dirty="0"/>
              <a:t> yêu thương </a:t>
            </a:r>
            <a:r>
              <a:rPr lang="vi-VN" sz="1800" dirty="0" err="1"/>
              <a:t>của</a:t>
            </a:r>
            <a:r>
              <a:rPr lang="vi-VN" sz="1800" dirty="0"/>
              <a:t> </a:t>
            </a:r>
            <a:r>
              <a:rPr lang="vi-VN" sz="1800" dirty="0" err="1"/>
              <a:t>Bác</a:t>
            </a:r>
            <a:r>
              <a:rPr lang="vi-VN" sz="1800" dirty="0"/>
              <a:t> </a:t>
            </a:r>
            <a:r>
              <a:rPr lang="vi-VN" sz="1800" dirty="0" err="1"/>
              <a:t>dành</a:t>
            </a:r>
            <a:r>
              <a:rPr lang="vi-VN" sz="1800" dirty="0"/>
              <a:t> cho </a:t>
            </a:r>
            <a:r>
              <a:rPr lang="vi-VN" sz="1800" dirty="0" err="1"/>
              <a:t>thiếu</a:t>
            </a:r>
            <a:r>
              <a:rPr lang="vi-VN" sz="1800" dirty="0"/>
              <a:t> nhi. </a:t>
            </a:r>
            <a:r>
              <a:rPr lang="vi-VN" sz="1800" dirty="0" err="1"/>
              <a:t>Từ</a:t>
            </a:r>
            <a:r>
              <a:rPr lang="vi-VN" sz="1800" dirty="0"/>
              <a:t> em </a:t>
            </a:r>
            <a:r>
              <a:rPr lang="vi-VN" sz="1800" dirty="0" err="1"/>
              <a:t>bé</a:t>
            </a:r>
            <a:r>
              <a:rPr lang="vi-VN" sz="1800" dirty="0"/>
              <a:t> </a:t>
            </a:r>
            <a:r>
              <a:rPr lang="vi-VN" sz="1800" dirty="0" err="1"/>
              <a:t>vùng</a:t>
            </a:r>
            <a:r>
              <a:rPr lang="vi-VN" sz="1800" dirty="0"/>
              <a:t> </a:t>
            </a:r>
            <a:r>
              <a:rPr lang="vi-VN" sz="1800" dirty="0" err="1"/>
              <a:t>chiến</a:t>
            </a:r>
            <a:r>
              <a:rPr lang="vi-VN" sz="1800" dirty="0"/>
              <a:t> khu </a:t>
            </a:r>
            <a:r>
              <a:rPr lang="vi-VN" sz="1800" dirty="0" err="1"/>
              <a:t>Việt</a:t>
            </a:r>
            <a:r>
              <a:rPr lang="vi-VN" sz="1800" dirty="0"/>
              <a:t> </a:t>
            </a:r>
            <a:r>
              <a:rPr lang="vi-VN" sz="1800" dirty="0" err="1"/>
              <a:t>Bắc</a:t>
            </a:r>
            <a:r>
              <a:rPr lang="vi-VN" sz="1800" dirty="0"/>
              <a:t> </a:t>
            </a:r>
            <a:r>
              <a:rPr lang="vi-VN" sz="1800" dirty="0" err="1"/>
              <a:t>đến</a:t>
            </a:r>
            <a:r>
              <a:rPr lang="vi-VN" sz="1800" dirty="0"/>
              <a:t> em </a:t>
            </a:r>
            <a:r>
              <a:rPr lang="vi-VN" sz="1800" dirty="0" err="1"/>
              <a:t>nhỏ</a:t>
            </a:r>
            <a:r>
              <a:rPr lang="vi-VN" sz="1800" dirty="0"/>
              <a:t> ở Tây Nguyên; </a:t>
            </a:r>
            <a:r>
              <a:rPr lang="vi-VN" sz="1800" dirty="0" err="1"/>
              <a:t>từ</a:t>
            </a:r>
            <a:r>
              <a:rPr lang="vi-VN" sz="1800" dirty="0"/>
              <a:t> em </a:t>
            </a:r>
            <a:r>
              <a:rPr lang="vi-VN" sz="1800" dirty="0" err="1"/>
              <a:t>bé</a:t>
            </a:r>
            <a:r>
              <a:rPr lang="vi-VN" sz="1800" dirty="0"/>
              <a:t> ở </a:t>
            </a:r>
            <a:r>
              <a:rPr lang="vi-VN" sz="1800" dirty="0" err="1"/>
              <a:t>miền</a:t>
            </a:r>
            <a:r>
              <a:rPr lang="vi-VN" sz="1800" dirty="0"/>
              <a:t> Nam yêu </a:t>
            </a:r>
            <a:r>
              <a:rPr lang="vi-VN" sz="1800" dirty="0" err="1"/>
              <a:t>dấu</a:t>
            </a:r>
            <a:r>
              <a:rPr lang="vi-VN" sz="1800" dirty="0"/>
              <a:t> </a:t>
            </a:r>
            <a:r>
              <a:rPr lang="vi-VN" sz="1800" dirty="0" err="1"/>
              <a:t>đến</a:t>
            </a:r>
            <a:r>
              <a:rPr lang="vi-VN" sz="1800" dirty="0"/>
              <a:t> </a:t>
            </a:r>
            <a:r>
              <a:rPr lang="vi-VN" sz="1800" dirty="0" err="1"/>
              <a:t>các</a:t>
            </a:r>
            <a:r>
              <a:rPr lang="vi-VN" sz="1800" dirty="0"/>
              <a:t> em </a:t>
            </a:r>
            <a:r>
              <a:rPr lang="vi-VN" sz="1800" dirty="0" err="1"/>
              <a:t>bé</a:t>
            </a:r>
            <a:r>
              <a:rPr lang="vi-VN" sz="1800" dirty="0"/>
              <a:t> ở </a:t>
            </a:r>
            <a:r>
              <a:rPr lang="vi-VN" sz="1800" dirty="0" err="1"/>
              <a:t>Nghệ</a:t>
            </a:r>
            <a:r>
              <a:rPr lang="vi-VN" sz="1800" dirty="0"/>
              <a:t> An, Thanh </a:t>
            </a:r>
            <a:r>
              <a:rPr lang="vi-VN" sz="1800" dirty="0" err="1"/>
              <a:t>Hóa</a:t>
            </a:r>
            <a:r>
              <a:rPr lang="vi-VN" sz="1800" dirty="0"/>
              <a:t>, </a:t>
            </a:r>
            <a:r>
              <a:rPr lang="vi-VN" sz="1800" dirty="0" err="1"/>
              <a:t>Hòa</a:t>
            </a:r>
            <a:r>
              <a:rPr lang="vi-VN" sz="1800" dirty="0"/>
              <a:t> </a:t>
            </a:r>
            <a:r>
              <a:rPr lang="vi-VN" sz="1800" dirty="0" err="1"/>
              <a:t>Bình</a:t>
            </a:r>
            <a:r>
              <a:rPr lang="vi-VN" sz="1800" dirty="0"/>
              <a:t>...Bao </a:t>
            </a:r>
            <a:r>
              <a:rPr lang="vi-VN" sz="1800" dirty="0" err="1"/>
              <a:t>giờ</a:t>
            </a:r>
            <a:r>
              <a:rPr lang="vi-VN" sz="1800" dirty="0"/>
              <a:t>, </a:t>
            </a:r>
            <a:r>
              <a:rPr lang="vi-VN" sz="1800" dirty="0" err="1"/>
              <a:t>lúc</a:t>
            </a:r>
            <a:r>
              <a:rPr lang="vi-VN" sz="1800" dirty="0"/>
              <a:t> </a:t>
            </a:r>
            <a:r>
              <a:rPr lang="vi-VN" sz="1800" dirty="0" err="1"/>
              <a:t>nào</a:t>
            </a:r>
            <a:r>
              <a:rPr lang="vi-VN" sz="1800" dirty="0"/>
              <a:t>, ở đâu </a:t>
            </a:r>
            <a:r>
              <a:rPr lang="vi-VN" sz="1800" dirty="0" err="1"/>
              <a:t>Bác</a:t>
            </a:r>
            <a:r>
              <a:rPr lang="vi-VN" sz="1800" dirty="0"/>
              <a:t> </a:t>
            </a:r>
            <a:r>
              <a:rPr lang="vi-VN" sz="1800" dirty="0" err="1"/>
              <a:t>cũng</a:t>
            </a:r>
            <a:r>
              <a:rPr lang="vi-VN" sz="1800" dirty="0"/>
              <a:t> luôn </a:t>
            </a:r>
            <a:r>
              <a:rPr lang="vi-VN" sz="1800" dirty="0" err="1"/>
              <a:t>dành</a:t>
            </a:r>
            <a:r>
              <a:rPr lang="vi-VN" sz="1800" dirty="0"/>
              <a:t> </a:t>
            </a:r>
            <a:r>
              <a:rPr lang="vi-VN" sz="1800" dirty="0" err="1"/>
              <a:t>tình</a:t>
            </a:r>
            <a:r>
              <a:rPr lang="vi-VN" sz="1800" dirty="0"/>
              <a:t> </a:t>
            </a:r>
            <a:r>
              <a:rPr lang="vi-VN" sz="1800" dirty="0" err="1"/>
              <a:t>cảm</a:t>
            </a:r>
            <a:r>
              <a:rPr lang="vi-VN" sz="1800" dirty="0"/>
              <a:t> yêu thương bao la vô </a:t>
            </a:r>
            <a:r>
              <a:rPr lang="vi-VN" sz="1800" dirty="0" err="1"/>
              <a:t>bờ</a:t>
            </a:r>
            <a:r>
              <a:rPr lang="vi-VN" sz="1800" dirty="0"/>
              <a:t> </a:t>
            </a:r>
            <a:r>
              <a:rPr lang="vi-VN" sz="1800" dirty="0" err="1"/>
              <a:t>bến</a:t>
            </a:r>
            <a:r>
              <a:rPr lang="vi-VN" sz="1800" dirty="0"/>
              <a:t> cho </a:t>
            </a:r>
            <a:r>
              <a:rPr lang="vi-VN" sz="1800" dirty="0" err="1"/>
              <a:t>các</a:t>
            </a:r>
            <a:r>
              <a:rPr lang="vi-VN" sz="1800" dirty="0"/>
              <a:t> </a:t>
            </a:r>
            <a:r>
              <a:rPr lang="vi-VN" sz="1800" dirty="0" err="1"/>
              <a:t>cháu</a:t>
            </a:r>
            <a:r>
              <a:rPr lang="vi-VN" sz="1800" dirty="0"/>
              <a:t> </a:t>
            </a:r>
            <a:r>
              <a:rPr lang="vi-VN" sz="1800" dirty="0" err="1"/>
              <a:t>thiếu</a:t>
            </a:r>
            <a:r>
              <a:rPr lang="vi-VN" sz="1800" dirty="0"/>
              <a:t> nhi. </a:t>
            </a:r>
            <a:r>
              <a:rPr lang="vi-VN" sz="1800" dirty="0" err="1"/>
              <a:t>Mặc</a:t>
            </a:r>
            <a:r>
              <a:rPr lang="vi-VN" sz="1800" dirty="0"/>
              <a:t> </a:t>
            </a:r>
            <a:r>
              <a:rPr lang="vi-VN" sz="1800" dirty="0" err="1"/>
              <a:t>dù</a:t>
            </a:r>
            <a:r>
              <a:rPr lang="vi-VN" sz="1800" dirty="0"/>
              <a:t> </a:t>
            </a:r>
            <a:r>
              <a:rPr lang="vi-VN" sz="1800" dirty="0" err="1"/>
              <a:t>bận</a:t>
            </a:r>
            <a:r>
              <a:rPr lang="vi-VN" sz="1800" dirty="0"/>
              <a:t> trăm công </a:t>
            </a:r>
            <a:r>
              <a:rPr lang="vi-VN" sz="1800" dirty="0" err="1"/>
              <a:t>ngàn</a:t>
            </a:r>
            <a:r>
              <a:rPr lang="vi-VN" sz="1800" dirty="0"/>
              <a:t> </a:t>
            </a:r>
            <a:r>
              <a:rPr lang="vi-VN" sz="1800" dirty="0" err="1"/>
              <a:t>việc</a:t>
            </a:r>
            <a:r>
              <a:rPr lang="vi-VN" sz="1800" dirty="0"/>
              <a:t> nhưng </a:t>
            </a:r>
            <a:r>
              <a:rPr lang="vi-VN" sz="1800" dirty="0" err="1"/>
              <a:t>Bác</a:t>
            </a:r>
            <a:r>
              <a:rPr lang="vi-VN" sz="1800" dirty="0"/>
              <a:t> </a:t>
            </a:r>
            <a:r>
              <a:rPr lang="vi-VN" sz="1800" dirty="0" err="1"/>
              <a:t>vẫn</a:t>
            </a:r>
            <a:r>
              <a:rPr lang="vi-VN" sz="1800" dirty="0"/>
              <a:t> không quên </a:t>
            </a:r>
            <a:r>
              <a:rPr lang="vi-VN" sz="1800" dirty="0" err="1"/>
              <a:t>dành</a:t>
            </a:r>
            <a:r>
              <a:rPr lang="vi-VN" sz="1800" dirty="0"/>
              <a:t> </a:t>
            </a:r>
            <a:r>
              <a:rPr lang="vi-VN" sz="1800" dirty="0" err="1"/>
              <a:t>tình</a:t>
            </a:r>
            <a:r>
              <a:rPr lang="vi-VN" sz="1800" dirty="0"/>
              <a:t> </a:t>
            </a:r>
            <a:r>
              <a:rPr lang="vi-VN" sz="1800" dirty="0" err="1"/>
              <a:t>cảm</a:t>
            </a:r>
            <a:r>
              <a:rPr lang="vi-VN" sz="1800" dirty="0"/>
              <a:t>, </a:t>
            </a:r>
            <a:r>
              <a:rPr lang="vi-VN" sz="1800" dirty="0" err="1"/>
              <a:t>sự</a:t>
            </a:r>
            <a:r>
              <a:rPr lang="vi-VN" sz="1800" dirty="0"/>
              <a:t> quan tâm </a:t>
            </a:r>
            <a:r>
              <a:rPr lang="vi-VN" sz="1800" dirty="0" err="1"/>
              <a:t>đặc</a:t>
            </a:r>
            <a:r>
              <a:rPr lang="vi-VN" sz="1800" dirty="0"/>
              <a:t> </a:t>
            </a:r>
            <a:r>
              <a:rPr lang="vi-VN" sz="1800" dirty="0" err="1"/>
              <a:t>biệt</a:t>
            </a:r>
            <a:r>
              <a:rPr lang="vi-VN" sz="1800" dirty="0"/>
              <a:t> cho </a:t>
            </a:r>
            <a:r>
              <a:rPr lang="vi-VN" sz="1800" dirty="0" err="1"/>
              <a:t>các</a:t>
            </a:r>
            <a:r>
              <a:rPr lang="vi-VN" sz="1800" dirty="0"/>
              <a:t> </a:t>
            </a:r>
            <a:r>
              <a:rPr lang="vi-VN" sz="1800" dirty="0" err="1"/>
              <a:t>cháu</a:t>
            </a:r>
            <a:r>
              <a:rPr lang="vi-VN" sz="1800" dirty="0"/>
              <a:t> </a:t>
            </a:r>
            <a:r>
              <a:rPr lang="vi-VN" sz="1800" dirty="0" err="1"/>
              <a:t>thiếu</a:t>
            </a:r>
            <a:r>
              <a:rPr lang="vi-VN" sz="1800" dirty="0"/>
              <a:t> niên nhi </a:t>
            </a:r>
            <a:r>
              <a:rPr lang="vi-VN" sz="1800" dirty="0" err="1"/>
              <a:t>đồng</a:t>
            </a:r>
            <a:r>
              <a:rPr lang="vi-VN" sz="1800" dirty="0"/>
              <a:t>.</a:t>
            </a:r>
            <a:endParaRPr lang="en-US" sz="1800" dirty="0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AB51F285-52CE-A94F-5CA6-E18997A737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0" r="14719"/>
          <a:stretch/>
        </p:blipFill>
        <p:spPr bwMode="auto">
          <a:xfrm>
            <a:off x="713100" y="553961"/>
            <a:ext cx="2500310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172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A30B8CD-8041-92FE-86A7-0C2727070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B1D99514-95F5-C2CD-2BD1-4AEA525207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20CBA9F-9952-17DC-5FE9-7ACF0125FED4}"/>
              </a:ext>
            </a:extLst>
          </p:cNvPr>
          <p:cNvSpPr txBox="1"/>
          <p:nvPr/>
        </p:nvSpPr>
        <p:spPr>
          <a:xfrm>
            <a:off x="3743982" y="586590"/>
            <a:ext cx="494968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1800" dirty="0" err="1"/>
              <a:t>Các</a:t>
            </a:r>
            <a:r>
              <a:rPr lang="vi-VN" sz="1800" dirty="0"/>
              <a:t> </a:t>
            </a:r>
            <a:r>
              <a:rPr lang="vi-VN" sz="1800" dirty="0" err="1"/>
              <a:t>bạn</a:t>
            </a:r>
            <a:r>
              <a:rPr lang="vi-VN" sz="1800" dirty="0"/>
              <a:t> ạ! </a:t>
            </a:r>
            <a:r>
              <a:rPr lang="vi-VN" sz="1800" dirty="0" err="1"/>
              <a:t>Lật</a:t>
            </a:r>
            <a:r>
              <a:rPr lang="vi-VN" sz="1800" dirty="0"/>
              <a:t> </a:t>
            </a:r>
            <a:r>
              <a:rPr lang="vi-VN" sz="1800" dirty="0" err="1"/>
              <a:t>đến</a:t>
            </a:r>
            <a:r>
              <a:rPr lang="vi-VN" sz="1800" dirty="0"/>
              <a:t> trang 81 </a:t>
            </a:r>
            <a:r>
              <a:rPr lang="vi-VN" sz="1800" dirty="0" err="1"/>
              <a:t>của</a:t>
            </a:r>
            <a:r>
              <a:rPr lang="vi-VN" sz="1800" dirty="0"/>
              <a:t> </a:t>
            </a:r>
            <a:r>
              <a:rPr lang="vi-VN" sz="1800" dirty="0" err="1"/>
              <a:t>cuốn</a:t>
            </a:r>
            <a:r>
              <a:rPr lang="vi-VN" sz="1800" dirty="0"/>
              <a:t> </a:t>
            </a:r>
            <a:r>
              <a:rPr lang="vi-VN" sz="1800" dirty="0" err="1"/>
              <a:t>sách</a:t>
            </a:r>
            <a:r>
              <a:rPr lang="vi-VN" sz="1800" dirty="0"/>
              <a:t>, </a:t>
            </a:r>
            <a:r>
              <a:rPr lang="vi-VN" sz="1800" dirty="0" err="1"/>
              <a:t>chúng</a:t>
            </a:r>
            <a:r>
              <a:rPr lang="vi-VN" sz="1800" dirty="0"/>
              <a:t> ta không </a:t>
            </a:r>
            <a:r>
              <a:rPr lang="vi-VN" sz="1800" dirty="0" err="1"/>
              <a:t>thể</a:t>
            </a:r>
            <a:r>
              <a:rPr lang="vi-VN" sz="1800" dirty="0"/>
              <a:t> không </a:t>
            </a:r>
            <a:r>
              <a:rPr lang="vi-VN" sz="1800" dirty="0" err="1"/>
              <a:t>xúc</a:t>
            </a:r>
            <a:r>
              <a:rPr lang="vi-VN" sz="1800" dirty="0"/>
              <a:t> </a:t>
            </a:r>
            <a:r>
              <a:rPr lang="vi-VN" sz="1800" dirty="0" err="1"/>
              <a:t>động</a:t>
            </a:r>
            <a:r>
              <a:rPr lang="vi-VN" sz="1800" dirty="0"/>
              <a:t> </a:t>
            </a:r>
            <a:r>
              <a:rPr lang="vi-VN" sz="1800" dirty="0" err="1"/>
              <a:t>với</a:t>
            </a:r>
            <a:r>
              <a:rPr lang="vi-VN" sz="1800" dirty="0"/>
              <a:t> </a:t>
            </a:r>
            <a:r>
              <a:rPr lang="vi-VN" sz="1800" dirty="0" err="1"/>
              <a:t>những</a:t>
            </a:r>
            <a:r>
              <a:rPr lang="vi-VN" sz="1800" dirty="0"/>
              <a:t> </a:t>
            </a:r>
            <a:r>
              <a:rPr lang="vi-VN" sz="1800" dirty="0" err="1"/>
              <a:t>dòng</a:t>
            </a:r>
            <a:r>
              <a:rPr lang="vi-VN" sz="1800" dirty="0"/>
              <a:t> </a:t>
            </a:r>
            <a:r>
              <a:rPr lang="vi-VN" sz="1800" dirty="0" err="1"/>
              <a:t>mở</a:t>
            </a:r>
            <a:r>
              <a:rPr lang="vi-VN" sz="1800" dirty="0"/>
              <a:t> </a:t>
            </a:r>
            <a:r>
              <a:rPr lang="vi-VN" sz="1800" dirty="0" err="1"/>
              <a:t>đầu</a:t>
            </a:r>
            <a:r>
              <a:rPr lang="vi-VN" sz="1800" dirty="0"/>
              <a:t> </a:t>
            </a:r>
            <a:r>
              <a:rPr lang="vi-VN" sz="1800" dirty="0" err="1"/>
              <a:t>của</a:t>
            </a:r>
            <a:r>
              <a:rPr lang="vi-VN" sz="1800" dirty="0"/>
              <a:t> </a:t>
            </a:r>
            <a:r>
              <a:rPr lang="vi-VN" sz="1800" dirty="0" err="1"/>
              <a:t>bài</a:t>
            </a:r>
            <a:r>
              <a:rPr lang="vi-VN" sz="1800" dirty="0"/>
              <a:t> thơ “</a:t>
            </a:r>
            <a:r>
              <a:rPr lang="vi-VN" sz="1800" dirty="0" err="1"/>
              <a:t>Trẻ</a:t>
            </a:r>
            <a:r>
              <a:rPr lang="vi-VN" sz="1800" dirty="0"/>
              <a:t> con” </a:t>
            </a:r>
            <a:r>
              <a:rPr lang="vi-VN" sz="1800" dirty="0" err="1"/>
              <a:t>trích</a:t>
            </a:r>
            <a:r>
              <a:rPr lang="vi-VN" sz="1800" dirty="0"/>
              <a:t> </a:t>
            </a:r>
            <a:r>
              <a:rPr lang="vi-VN" sz="1800" dirty="0" err="1"/>
              <a:t>từ</a:t>
            </a:r>
            <a:r>
              <a:rPr lang="vi-VN" sz="1800" dirty="0"/>
              <a:t> </a:t>
            </a:r>
            <a:r>
              <a:rPr lang="vi-VN" sz="1800" dirty="0" err="1"/>
              <a:t>Báo</a:t>
            </a:r>
            <a:r>
              <a:rPr lang="vi-VN" sz="1800" dirty="0"/>
              <a:t> </a:t>
            </a:r>
            <a:r>
              <a:rPr lang="vi-VN" sz="1800" dirty="0" err="1"/>
              <a:t>Việt</a:t>
            </a:r>
            <a:r>
              <a:rPr lang="vi-VN" sz="1800" dirty="0"/>
              <a:t> Nam </a:t>
            </a:r>
            <a:r>
              <a:rPr lang="vi-VN" sz="1800" dirty="0" err="1"/>
              <a:t>độc</a:t>
            </a:r>
            <a:r>
              <a:rPr lang="vi-VN" sz="1800" dirty="0"/>
              <a:t> </a:t>
            </a:r>
            <a:r>
              <a:rPr lang="vi-VN" sz="1800" dirty="0" err="1"/>
              <a:t>lập</a:t>
            </a:r>
            <a:r>
              <a:rPr lang="vi-VN" sz="1800" dirty="0"/>
              <a:t> </a:t>
            </a:r>
            <a:r>
              <a:rPr lang="vi-VN" sz="1800" dirty="0" err="1"/>
              <a:t>số</a:t>
            </a:r>
            <a:r>
              <a:rPr lang="vi-VN" sz="1800" dirty="0"/>
              <a:t> 106, </a:t>
            </a:r>
            <a:r>
              <a:rPr lang="vi-VN" sz="1800" dirty="0" err="1"/>
              <a:t>ngày</a:t>
            </a:r>
            <a:r>
              <a:rPr lang="vi-VN" sz="1800" dirty="0"/>
              <a:t> 21-9-1941.</a:t>
            </a:r>
          </a:p>
          <a:p>
            <a:pPr algn="just"/>
            <a:r>
              <a:rPr lang="en-GB" sz="1800" dirty="0"/>
              <a:t>                       </a:t>
            </a:r>
            <a:r>
              <a:rPr lang="vi-VN" sz="1800" dirty="0"/>
              <a:t>“</a:t>
            </a:r>
            <a:r>
              <a:rPr lang="vi-VN" sz="1800" dirty="0" err="1"/>
              <a:t>Trẻ</a:t>
            </a:r>
            <a:r>
              <a:rPr lang="vi-VN" sz="1800" dirty="0"/>
              <a:t> em như </a:t>
            </a:r>
            <a:r>
              <a:rPr lang="vi-VN" sz="1800" dirty="0" err="1"/>
              <a:t>búp</a:t>
            </a:r>
            <a:r>
              <a:rPr lang="vi-VN" sz="1800" dirty="0"/>
              <a:t> trên </a:t>
            </a:r>
            <a:r>
              <a:rPr lang="vi-VN" sz="1800" dirty="0" err="1"/>
              <a:t>cành</a:t>
            </a:r>
            <a:endParaRPr lang="vi-VN" sz="1800" dirty="0"/>
          </a:p>
          <a:p>
            <a:pPr algn="just"/>
            <a:r>
              <a:rPr lang="vi-VN" sz="1800" dirty="0"/>
              <a:t> </a:t>
            </a:r>
            <a:r>
              <a:rPr lang="en-GB" sz="1800" dirty="0"/>
              <a:t>               </a:t>
            </a:r>
            <a:r>
              <a:rPr lang="vi-VN" sz="1800" dirty="0" err="1"/>
              <a:t>Biết</a:t>
            </a:r>
            <a:r>
              <a:rPr lang="vi-VN" sz="1800" dirty="0"/>
              <a:t> ăn </a:t>
            </a:r>
            <a:r>
              <a:rPr lang="vi-VN" sz="1800" dirty="0" err="1"/>
              <a:t>ngủ</a:t>
            </a:r>
            <a:r>
              <a:rPr lang="vi-VN" sz="1800" dirty="0"/>
              <a:t>, </a:t>
            </a:r>
            <a:r>
              <a:rPr lang="vi-VN" sz="1800" dirty="0" err="1"/>
              <a:t>biết</a:t>
            </a:r>
            <a:r>
              <a:rPr lang="vi-VN" sz="1800" dirty="0"/>
              <a:t> </a:t>
            </a:r>
            <a:r>
              <a:rPr lang="vi-VN" sz="1800" dirty="0" err="1"/>
              <a:t>học</a:t>
            </a:r>
            <a:r>
              <a:rPr lang="vi-VN" sz="1800" dirty="0"/>
              <a:t> </a:t>
            </a:r>
            <a:r>
              <a:rPr lang="vi-VN" sz="1800" dirty="0" err="1"/>
              <a:t>hành</a:t>
            </a:r>
            <a:r>
              <a:rPr lang="vi-VN" sz="1800" dirty="0"/>
              <a:t> </a:t>
            </a:r>
            <a:r>
              <a:rPr lang="vi-VN" sz="1800" dirty="0" err="1"/>
              <a:t>là</a:t>
            </a:r>
            <a:r>
              <a:rPr lang="vi-VN" sz="1800" dirty="0"/>
              <a:t> ngoan”.</a:t>
            </a:r>
          </a:p>
          <a:p>
            <a:pPr algn="just"/>
            <a:r>
              <a:rPr lang="vi-VN" sz="1800" dirty="0"/>
              <a:t> </a:t>
            </a:r>
            <a:r>
              <a:rPr lang="vi-VN" sz="1800" dirty="0" err="1"/>
              <a:t>Bác</a:t>
            </a:r>
            <a:r>
              <a:rPr lang="vi-VN" sz="1800" dirty="0"/>
              <a:t> luôn </a:t>
            </a:r>
            <a:r>
              <a:rPr lang="vi-VN" sz="1800" dirty="0" err="1"/>
              <a:t>dành</a:t>
            </a:r>
            <a:r>
              <a:rPr lang="vi-VN" sz="1800" dirty="0"/>
              <a:t> </a:t>
            </a:r>
            <a:r>
              <a:rPr lang="vi-VN" sz="1800" dirty="0" err="1"/>
              <a:t>tình</a:t>
            </a:r>
            <a:r>
              <a:rPr lang="vi-VN" sz="1800" dirty="0"/>
              <a:t> yêu thương, </a:t>
            </a:r>
            <a:r>
              <a:rPr lang="vi-VN" sz="1800" dirty="0" err="1"/>
              <a:t>dành</a:t>
            </a:r>
            <a:r>
              <a:rPr lang="vi-VN" sz="1800" dirty="0"/>
              <a:t> </a:t>
            </a:r>
            <a:r>
              <a:rPr lang="vi-VN" sz="1800" dirty="0" err="1"/>
              <a:t>sự</a:t>
            </a:r>
            <a:r>
              <a:rPr lang="vi-VN" sz="1800" dirty="0"/>
              <a:t> quan tâm sâu </a:t>
            </a:r>
            <a:r>
              <a:rPr lang="vi-VN" sz="1800" dirty="0" err="1"/>
              <a:t>sắc</a:t>
            </a:r>
            <a:r>
              <a:rPr lang="vi-VN" sz="1800" dirty="0"/>
              <a:t> cho </a:t>
            </a:r>
            <a:r>
              <a:rPr lang="vi-VN" sz="1800" dirty="0" err="1"/>
              <a:t>thiếu</a:t>
            </a:r>
            <a:r>
              <a:rPr lang="vi-VN" sz="1800" dirty="0"/>
              <a:t> niên, nhi </a:t>
            </a:r>
            <a:r>
              <a:rPr lang="vi-VN" sz="1800" dirty="0" err="1"/>
              <a:t>đồng</a:t>
            </a:r>
            <a:r>
              <a:rPr lang="vi-VN" sz="1800" dirty="0"/>
              <a:t>. </a:t>
            </a:r>
            <a:r>
              <a:rPr lang="vi-VN" sz="1800" dirty="0" err="1"/>
              <a:t>Và</a:t>
            </a:r>
            <a:r>
              <a:rPr lang="vi-VN" sz="1800" dirty="0"/>
              <a:t> hơn </a:t>
            </a:r>
            <a:r>
              <a:rPr lang="vi-VN" sz="1800" dirty="0" err="1"/>
              <a:t>thế</a:t>
            </a:r>
            <a:r>
              <a:rPr lang="vi-VN" sz="1800" dirty="0"/>
              <a:t>, </a:t>
            </a:r>
            <a:r>
              <a:rPr lang="vi-VN" sz="1800" dirty="0" err="1"/>
              <a:t>Bác</a:t>
            </a:r>
            <a:r>
              <a:rPr lang="vi-VN" sz="1800" dirty="0"/>
              <a:t> coi </a:t>
            </a:r>
            <a:r>
              <a:rPr lang="vi-VN" sz="1800" dirty="0" err="1"/>
              <a:t>thiếu</a:t>
            </a:r>
            <a:r>
              <a:rPr lang="vi-VN" sz="1800" dirty="0"/>
              <a:t> niên, nhi </a:t>
            </a:r>
            <a:r>
              <a:rPr lang="vi-VN" sz="1800" dirty="0" err="1"/>
              <a:t>đồng</a:t>
            </a:r>
            <a:r>
              <a:rPr lang="vi-VN" sz="1800" dirty="0"/>
              <a:t> </a:t>
            </a:r>
            <a:r>
              <a:rPr lang="vi-VN" sz="1800" dirty="0" err="1"/>
              <a:t>cũng</a:t>
            </a:r>
            <a:r>
              <a:rPr lang="vi-VN" sz="1800" dirty="0"/>
              <a:t> </a:t>
            </a:r>
            <a:r>
              <a:rPr lang="vi-VN" sz="1800" dirty="0" err="1"/>
              <a:t>chính</a:t>
            </a:r>
            <a:r>
              <a:rPr lang="vi-VN" sz="1800" dirty="0"/>
              <a:t> </a:t>
            </a:r>
            <a:r>
              <a:rPr lang="vi-VN" sz="1800" dirty="0" err="1"/>
              <a:t>là</a:t>
            </a:r>
            <a:r>
              <a:rPr lang="vi-VN" sz="1800" dirty="0"/>
              <a:t> </a:t>
            </a:r>
            <a:r>
              <a:rPr lang="vi-VN" sz="1800" dirty="0" err="1"/>
              <a:t>một</a:t>
            </a:r>
            <a:r>
              <a:rPr lang="vi-VN" sz="1800" dirty="0"/>
              <a:t> </a:t>
            </a:r>
            <a:r>
              <a:rPr lang="vi-VN" sz="1800" dirty="0" err="1"/>
              <a:t>lực</a:t>
            </a:r>
            <a:r>
              <a:rPr lang="vi-VN" sz="1800" dirty="0"/>
              <a:t> </a:t>
            </a:r>
            <a:r>
              <a:rPr lang="vi-VN" sz="1800" dirty="0" err="1"/>
              <a:t>lượng</a:t>
            </a:r>
            <a:r>
              <a:rPr lang="vi-VN" sz="1800" dirty="0"/>
              <a:t> quan </a:t>
            </a:r>
            <a:r>
              <a:rPr lang="vi-VN" sz="1800" dirty="0" err="1"/>
              <a:t>trọng</a:t>
            </a:r>
            <a:r>
              <a:rPr lang="vi-VN" sz="1800" dirty="0"/>
              <a:t> trong phong </a:t>
            </a:r>
            <a:r>
              <a:rPr lang="vi-VN" sz="1800" dirty="0" err="1"/>
              <a:t>trào</a:t>
            </a:r>
            <a:r>
              <a:rPr lang="vi-VN" sz="1800" dirty="0"/>
              <a:t> thi đua </a:t>
            </a:r>
            <a:r>
              <a:rPr lang="vi-VN" sz="1800" dirty="0" err="1"/>
              <a:t>ái</a:t>
            </a:r>
            <a:r>
              <a:rPr lang="vi-VN" sz="1800" dirty="0"/>
              <a:t> </a:t>
            </a:r>
            <a:r>
              <a:rPr lang="vi-VN" sz="1800" dirty="0" err="1"/>
              <a:t>quốc</a:t>
            </a:r>
            <a:r>
              <a:rPr lang="vi-VN" sz="1800" dirty="0"/>
              <a:t>. </a:t>
            </a:r>
            <a:r>
              <a:rPr lang="vi-VN" sz="1800" dirty="0" err="1"/>
              <a:t>Chính</a:t>
            </a:r>
            <a:r>
              <a:rPr lang="vi-VN" sz="1800" dirty="0"/>
              <a:t> </a:t>
            </a:r>
            <a:r>
              <a:rPr lang="vi-VN" sz="1800" dirty="0" err="1"/>
              <a:t>vì</a:t>
            </a:r>
            <a:r>
              <a:rPr lang="vi-VN" sz="1800" dirty="0"/>
              <a:t> </a:t>
            </a:r>
            <a:r>
              <a:rPr lang="vi-VN" sz="1800" dirty="0" err="1"/>
              <a:t>vậy</a:t>
            </a:r>
            <a:r>
              <a:rPr lang="vi-VN" sz="1800" dirty="0"/>
              <a:t>, trong </a:t>
            </a:r>
            <a:r>
              <a:rPr lang="vi-VN" sz="1800" dirty="0" err="1"/>
              <a:t>Lời</a:t>
            </a:r>
            <a:r>
              <a:rPr lang="vi-VN" sz="1800" dirty="0"/>
              <a:t> kêu </a:t>
            </a:r>
            <a:r>
              <a:rPr lang="vi-VN" sz="1800" dirty="0" err="1"/>
              <a:t>gọi</a:t>
            </a:r>
            <a:r>
              <a:rPr lang="vi-VN" sz="1800" dirty="0"/>
              <a:t> thi đua </a:t>
            </a:r>
            <a:r>
              <a:rPr lang="vi-VN" sz="1800" dirty="0" err="1"/>
              <a:t>ái</a:t>
            </a:r>
            <a:r>
              <a:rPr lang="vi-VN" sz="1800" dirty="0"/>
              <a:t> </a:t>
            </a:r>
            <a:r>
              <a:rPr lang="vi-VN" sz="1800" dirty="0" err="1"/>
              <a:t>quốc</a:t>
            </a:r>
            <a:r>
              <a:rPr lang="vi-VN" sz="1800" dirty="0"/>
              <a:t> (11/6/1948), khi </a:t>
            </a:r>
            <a:r>
              <a:rPr lang="vi-VN" sz="1800" dirty="0" err="1"/>
              <a:t>nhắc</a:t>
            </a:r>
            <a:r>
              <a:rPr lang="vi-VN" sz="1800" dirty="0"/>
              <a:t> </a:t>
            </a:r>
            <a:r>
              <a:rPr lang="vi-VN" sz="1800" dirty="0" err="1"/>
              <a:t>đến</a:t>
            </a:r>
            <a:r>
              <a:rPr lang="vi-VN" sz="1800" dirty="0"/>
              <a:t> </a:t>
            </a:r>
            <a:r>
              <a:rPr lang="vi-VN" sz="1800" dirty="0" err="1"/>
              <a:t>lực</a:t>
            </a:r>
            <a:r>
              <a:rPr lang="vi-VN" sz="1800" dirty="0"/>
              <a:t> </a:t>
            </a:r>
            <a:r>
              <a:rPr lang="vi-VN" sz="1800" dirty="0" err="1"/>
              <a:t>lượng</a:t>
            </a:r>
            <a:r>
              <a:rPr lang="vi-VN" sz="1800" dirty="0"/>
              <a:t> </a:t>
            </a:r>
            <a:r>
              <a:rPr lang="vi-VN" sz="1800" dirty="0" err="1"/>
              <a:t>này</a:t>
            </a:r>
            <a:r>
              <a:rPr lang="vi-VN" sz="1800" dirty="0"/>
              <a:t>, </a:t>
            </a:r>
            <a:r>
              <a:rPr lang="vi-VN" sz="1800" dirty="0" err="1"/>
              <a:t>Bác</a:t>
            </a:r>
            <a:r>
              <a:rPr lang="vi-VN" sz="1800" dirty="0"/>
              <a:t> </a:t>
            </a:r>
            <a:r>
              <a:rPr lang="vi-VN" sz="1800" dirty="0" err="1"/>
              <a:t>đã</a:t>
            </a:r>
            <a:r>
              <a:rPr lang="vi-VN" sz="1800" dirty="0"/>
              <a:t> </a:t>
            </a:r>
            <a:r>
              <a:rPr lang="vi-VN" sz="1800" dirty="0" err="1"/>
              <a:t>nhấn</a:t>
            </a:r>
            <a:r>
              <a:rPr lang="vi-VN" sz="1800" dirty="0"/>
              <a:t> </a:t>
            </a:r>
            <a:r>
              <a:rPr lang="vi-VN" sz="1800" dirty="0" err="1"/>
              <a:t>mạnh</a:t>
            </a:r>
            <a:r>
              <a:rPr lang="vi-VN" sz="1800" dirty="0"/>
              <a:t>: “</a:t>
            </a:r>
            <a:r>
              <a:rPr lang="vi-VN" sz="1800" dirty="0" err="1"/>
              <a:t>Các</a:t>
            </a:r>
            <a:r>
              <a:rPr lang="vi-VN" sz="1800" dirty="0"/>
              <a:t> </a:t>
            </a:r>
            <a:r>
              <a:rPr lang="vi-VN" sz="1800" dirty="0" err="1"/>
              <a:t>cháu</a:t>
            </a:r>
            <a:r>
              <a:rPr lang="vi-VN" sz="1800" dirty="0"/>
              <a:t> nhi </a:t>
            </a:r>
            <a:r>
              <a:rPr lang="vi-VN" sz="1800" dirty="0" err="1"/>
              <a:t>đồng</a:t>
            </a:r>
            <a:r>
              <a:rPr lang="vi-VN" sz="1800" dirty="0"/>
              <a:t> thi đua </a:t>
            </a:r>
            <a:r>
              <a:rPr lang="vi-VN" sz="1800" dirty="0" err="1"/>
              <a:t>học</a:t>
            </a:r>
            <a:r>
              <a:rPr lang="vi-VN" sz="1800" dirty="0"/>
              <a:t> </a:t>
            </a:r>
            <a:r>
              <a:rPr lang="vi-VN" sz="1800" dirty="0" err="1"/>
              <a:t>hành</a:t>
            </a:r>
            <a:r>
              <a:rPr lang="vi-VN" sz="1800" dirty="0"/>
              <a:t> </a:t>
            </a:r>
            <a:r>
              <a:rPr lang="vi-VN" sz="1800" dirty="0" err="1"/>
              <a:t>và</a:t>
            </a:r>
            <a:r>
              <a:rPr lang="vi-VN" sz="1800" dirty="0"/>
              <a:t> </a:t>
            </a:r>
            <a:r>
              <a:rPr lang="vi-VN" sz="1800" dirty="0" err="1"/>
              <a:t>giúp</a:t>
            </a:r>
            <a:r>
              <a:rPr lang="vi-VN" sz="1800" dirty="0"/>
              <a:t> </a:t>
            </a:r>
            <a:r>
              <a:rPr lang="vi-VN" sz="1800" dirty="0" err="1"/>
              <a:t>việc</a:t>
            </a:r>
            <a:r>
              <a:rPr lang="vi-VN" sz="1800" dirty="0"/>
              <a:t> </a:t>
            </a:r>
            <a:r>
              <a:rPr lang="vi-VN" sz="1800" dirty="0" err="1"/>
              <a:t>người</a:t>
            </a:r>
            <a:r>
              <a:rPr lang="vi-VN" sz="1800" dirty="0"/>
              <a:t> </a:t>
            </a:r>
            <a:r>
              <a:rPr lang="vi-VN" sz="1800" dirty="0" err="1"/>
              <a:t>lớn</a:t>
            </a:r>
            <a:r>
              <a:rPr lang="vi-VN" sz="1800" dirty="0"/>
              <a:t>”.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CDDAFA-9489-095D-FD66-B198A7A408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53" r="12569"/>
          <a:stretch/>
        </p:blipFill>
        <p:spPr>
          <a:xfrm>
            <a:off x="502389" y="73478"/>
            <a:ext cx="2853061" cy="49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681F7D6-AFCC-AE8C-E1E6-7F3B2997E413}"/>
              </a:ext>
            </a:extLst>
          </p:cNvPr>
          <p:cNvSpPr txBox="1"/>
          <p:nvPr/>
        </p:nvSpPr>
        <p:spPr>
          <a:xfrm>
            <a:off x="425395" y="450422"/>
            <a:ext cx="456007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000" dirty="0" err="1"/>
              <a:t>Để</a:t>
            </a:r>
            <a:r>
              <a:rPr lang="vi-VN" sz="2000" dirty="0"/>
              <a:t> </a:t>
            </a:r>
            <a:r>
              <a:rPr lang="vi-VN" sz="2000" dirty="0" err="1"/>
              <a:t>hiểu</a:t>
            </a:r>
            <a:r>
              <a:rPr lang="vi-VN" sz="2000" dirty="0"/>
              <a:t> </a:t>
            </a:r>
            <a:r>
              <a:rPr lang="vi-VN" sz="2000" dirty="0" err="1"/>
              <a:t>rõ</a:t>
            </a:r>
            <a:r>
              <a:rPr lang="vi-VN" sz="2000" dirty="0"/>
              <a:t> hơn </a:t>
            </a:r>
            <a:r>
              <a:rPr lang="vi-VN" sz="2000" dirty="0" err="1"/>
              <a:t>về</a:t>
            </a:r>
            <a:r>
              <a:rPr lang="vi-VN" sz="2000" dirty="0"/>
              <a:t> </a:t>
            </a:r>
            <a:r>
              <a:rPr lang="vi-VN" sz="2000" dirty="0" err="1"/>
              <a:t>tình</a:t>
            </a:r>
            <a:r>
              <a:rPr lang="vi-VN" sz="2000" dirty="0"/>
              <a:t> </a:t>
            </a:r>
            <a:r>
              <a:rPr lang="vi-VN" sz="2000" dirty="0" err="1"/>
              <a:t>cảm</a:t>
            </a:r>
            <a:r>
              <a:rPr lang="vi-VN" sz="2000" dirty="0"/>
              <a:t> thương yêu vô </a:t>
            </a:r>
            <a:r>
              <a:rPr lang="vi-VN" sz="2000" dirty="0" err="1"/>
              <a:t>bờ</a:t>
            </a:r>
            <a:r>
              <a:rPr lang="vi-VN" sz="2000" dirty="0"/>
              <a:t> </a:t>
            </a:r>
            <a:r>
              <a:rPr lang="vi-VN" sz="2000" dirty="0" err="1"/>
              <a:t>bến</a:t>
            </a:r>
            <a:r>
              <a:rPr lang="vi-VN" sz="2000" dirty="0"/>
              <a:t> </a:t>
            </a:r>
            <a:r>
              <a:rPr lang="vi-VN" sz="2000" dirty="0" err="1"/>
              <a:t>mà</a:t>
            </a:r>
            <a:r>
              <a:rPr lang="vi-VN" sz="2000" dirty="0"/>
              <a:t> </a:t>
            </a:r>
            <a:r>
              <a:rPr lang="vi-VN" sz="2000" dirty="0" err="1"/>
              <a:t>Bác</a:t>
            </a:r>
            <a:r>
              <a:rPr lang="vi-VN" sz="2000" dirty="0"/>
              <a:t> </a:t>
            </a:r>
            <a:r>
              <a:rPr lang="vi-VN" sz="2000" dirty="0" err="1"/>
              <a:t>dành</a:t>
            </a:r>
            <a:r>
              <a:rPr lang="vi-VN" sz="2000" dirty="0"/>
              <a:t> cho </a:t>
            </a:r>
            <a:r>
              <a:rPr lang="vi-VN" sz="2000" dirty="0" err="1"/>
              <a:t>thiếu</a:t>
            </a:r>
            <a:r>
              <a:rPr lang="vi-VN" sz="2000" dirty="0"/>
              <a:t> niên, nhi </a:t>
            </a:r>
            <a:r>
              <a:rPr lang="vi-VN" sz="2000" dirty="0" err="1"/>
              <a:t>đồng</a:t>
            </a:r>
            <a:r>
              <a:rPr lang="vi-VN" sz="2000" dirty="0"/>
              <a:t>.</a:t>
            </a:r>
            <a:endParaRPr lang="en-GB" sz="2000" dirty="0"/>
          </a:p>
          <a:p>
            <a:pPr algn="just"/>
            <a:r>
              <a:rPr lang="vi-VN" sz="2000" dirty="0"/>
              <a:t>Xin </a:t>
            </a:r>
            <a:r>
              <a:rPr lang="vi-VN" sz="2000" dirty="0" err="1"/>
              <a:t>mời</a:t>
            </a:r>
            <a:r>
              <a:rPr lang="vi-VN" sz="2000" dirty="0"/>
              <a:t> </a:t>
            </a:r>
            <a:r>
              <a:rPr lang="vi-VN" sz="2000" dirty="0" err="1"/>
              <a:t>các</a:t>
            </a:r>
            <a:r>
              <a:rPr lang="vi-VN" sz="2000" dirty="0"/>
              <a:t> em </a:t>
            </a:r>
            <a:r>
              <a:rPr lang="vi-VN" sz="2000" dirty="0" err="1"/>
              <a:t>đón</a:t>
            </a:r>
            <a:r>
              <a:rPr lang="vi-VN" sz="2000" dirty="0"/>
              <a:t> </a:t>
            </a:r>
            <a:r>
              <a:rPr lang="vi-VN" sz="2000" dirty="0" err="1"/>
              <a:t>đọc</a:t>
            </a:r>
            <a:r>
              <a:rPr lang="vi-VN" sz="2000" dirty="0"/>
              <a:t> </a:t>
            </a:r>
            <a:r>
              <a:rPr lang="vi-VN" sz="2000" dirty="0" err="1"/>
              <a:t>cuốn</a:t>
            </a:r>
            <a:r>
              <a:rPr lang="vi-VN" sz="2000" dirty="0"/>
              <a:t> </a:t>
            </a:r>
            <a:r>
              <a:rPr lang="vi-VN" sz="2000" dirty="0" err="1"/>
              <a:t>sách</a:t>
            </a:r>
            <a:r>
              <a:rPr lang="vi-VN" sz="2000" dirty="0"/>
              <a:t> “</a:t>
            </a:r>
            <a:r>
              <a:rPr lang="vi-VN" sz="2000" dirty="0" err="1"/>
              <a:t>Những</a:t>
            </a:r>
            <a:r>
              <a:rPr lang="vi-VN" sz="2000" dirty="0"/>
              <a:t> </a:t>
            </a:r>
            <a:r>
              <a:rPr lang="vi-VN" sz="2000" dirty="0" err="1"/>
              <a:t>chuyện</a:t>
            </a:r>
            <a:r>
              <a:rPr lang="vi-VN" sz="2000" dirty="0"/>
              <a:t> </a:t>
            </a:r>
            <a:r>
              <a:rPr lang="vi-VN" sz="2000" dirty="0" err="1"/>
              <a:t>kể</a:t>
            </a:r>
            <a:r>
              <a:rPr lang="vi-VN" sz="2000" dirty="0"/>
              <a:t> </a:t>
            </a:r>
            <a:r>
              <a:rPr lang="vi-VN" sz="2000" dirty="0" err="1"/>
              <a:t>về</a:t>
            </a:r>
            <a:r>
              <a:rPr lang="vi-VN" sz="2000" dirty="0"/>
              <a:t> </a:t>
            </a:r>
            <a:r>
              <a:rPr lang="vi-VN" sz="2000" dirty="0" err="1"/>
              <a:t>Bác</a:t>
            </a:r>
            <a:r>
              <a:rPr lang="vi-VN" sz="2000" dirty="0"/>
              <a:t> </a:t>
            </a:r>
            <a:r>
              <a:rPr lang="vi-VN" sz="2000" dirty="0" err="1"/>
              <a:t>Hồ</a:t>
            </a:r>
            <a:r>
              <a:rPr lang="vi-VN" sz="2000" dirty="0"/>
              <a:t> </a:t>
            </a:r>
            <a:r>
              <a:rPr lang="vi-VN" sz="2000" dirty="0" err="1"/>
              <a:t>với</a:t>
            </a:r>
            <a:r>
              <a:rPr lang="vi-VN" sz="2000" dirty="0"/>
              <a:t> </a:t>
            </a:r>
            <a:r>
              <a:rPr lang="vi-VN" sz="2000" dirty="0" err="1"/>
              <a:t>thiếu</a:t>
            </a:r>
            <a:r>
              <a:rPr lang="vi-VN" sz="2000" dirty="0"/>
              <a:t> niên, nhi </a:t>
            </a:r>
            <a:r>
              <a:rPr lang="vi-VN" sz="2000" dirty="0" err="1"/>
              <a:t>đồng</a:t>
            </a:r>
            <a:r>
              <a:rPr lang="vi-VN" sz="2000" dirty="0"/>
              <a:t>” trong </a:t>
            </a:r>
            <a:r>
              <a:rPr lang="vi-VN" sz="2000" dirty="0" err="1"/>
              <a:t>tủ</a:t>
            </a:r>
            <a:r>
              <a:rPr lang="vi-VN" sz="2000" dirty="0"/>
              <a:t> </a:t>
            </a:r>
            <a:r>
              <a:rPr lang="vi-VN" sz="2000" dirty="0" err="1"/>
              <a:t>sách</a:t>
            </a:r>
            <a:r>
              <a:rPr lang="vi-VN" sz="2000" dirty="0"/>
              <a:t> “</a:t>
            </a:r>
            <a:r>
              <a:rPr lang="vi-VN" sz="2000" dirty="0" err="1"/>
              <a:t>Bác</a:t>
            </a:r>
            <a:r>
              <a:rPr lang="vi-VN" sz="2000" dirty="0"/>
              <a:t> </a:t>
            </a:r>
            <a:r>
              <a:rPr lang="vi-VN" sz="2000" dirty="0" err="1"/>
              <a:t>Hồ</a:t>
            </a:r>
            <a:r>
              <a:rPr lang="vi-VN" sz="2000" dirty="0"/>
              <a:t> </a:t>
            </a:r>
            <a:r>
              <a:rPr lang="vi-VN" sz="2000" dirty="0" err="1"/>
              <a:t>kính</a:t>
            </a:r>
            <a:r>
              <a:rPr lang="vi-VN" sz="2000" dirty="0"/>
              <a:t> yêu” </a:t>
            </a:r>
            <a:r>
              <a:rPr lang="vi-VN" sz="2000" dirty="0" err="1"/>
              <a:t>nhé</a:t>
            </a:r>
            <a:r>
              <a:rPr lang="vi-VN" sz="2000" dirty="0"/>
              <a:t>! </a:t>
            </a:r>
          </a:p>
          <a:p>
            <a:pPr algn="just"/>
            <a:r>
              <a:rPr lang="en-GB" sz="2000" dirty="0"/>
              <a:t>C</a:t>
            </a:r>
            <a:r>
              <a:rPr lang="vi-VN" sz="2000" dirty="0" err="1"/>
              <a:t>húc</a:t>
            </a:r>
            <a:r>
              <a:rPr lang="vi-VN" sz="2000" dirty="0"/>
              <a:t> </a:t>
            </a:r>
            <a:r>
              <a:rPr lang="vi-VN" sz="2000" dirty="0" err="1"/>
              <a:t>quý</a:t>
            </a:r>
            <a:r>
              <a:rPr lang="vi-VN" sz="2000" dirty="0"/>
              <a:t> </a:t>
            </a:r>
            <a:r>
              <a:rPr lang="vi-VN" sz="2000" dirty="0" err="1"/>
              <a:t>Thầy</a:t>
            </a:r>
            <a:r>
              <a:rPr lang="vi-VN" sz="2000" dirty="0"/>
              <a:t> Cô </a:t>
            </a:r>
            <a:r>
              <a:rPr lang="vi-VN" sz="2000" dirty="0" err="1"/>
              <a:t>và</a:t>
            </a:r>
            <a:r>
              <a:rPr lang="vi-VN" sz="2000" dirty="0"/>
              <a:t>  </a:t>
            </a:r>
            <a:r>
              <a:rPr lang="vi-VN" sz="2000" dirty="0" err="1"/>
              <a:t>các</a:t>
            </a:r>
            <a:r>
              <a:rPr lang="vi-VN" sz="2000" dirty="0"/>
              <a:t> </a:t>
            </a:r>
            <a:r>
              <a:rPr lang="vi-VN" sz="2000" dirty="0" err="1"/>
              <a:t>bạn</a:t>
            </a:r>
            <a:r>
              <a:rPr lang="vi-VN" sz="2000" dirty="0"/>
              <a:t> </a:t>
            </a:r>
            <a:r>
              <a:rPr lang="vi-VN" sz="2000" dirty="0" err="1"/>
              <a:t>học</a:t>
            </a:r>
            <a:r>
              <a:rPr lang="vi-VN" sz="2000" dirty="0"/>
              <a:t> sinh </a:t>
            </a:r>
            <a:r>
              <a:rPr lang="vi-VN" sz="2000" dirty="0" err="1"/>
              <a:t>đón</a:t>
            </a:r>
            <a:r>
              <a:rPr lang="vi-VN" sz="2000" dirty="0"/>
              <a:t> </a:t>
            </a:r>
            <a:r>
              <a:rPr lang="vi-VN" sz="2000" dirty="0" err="1"/>
              <a:t>chào</a:t>
            </a:r>
            <a:r>
              <a:rPr lang="vi-VN" sz="2000" dirty="0"/>
              <a:t> năm </a:t>
            </a:r>
            <a:r>
              <a:rPr lang="vi-VN" sz="2000" dirty="0" err="1"/>
              <a:t>học</a:t>
            </a:r>
            <a:r>
              <a:rPr lang="vi-VN" sz="2000" dirty="0"/>
              <a:t> </a:t>
            </a:r>
            <a:r>
              <a:rPr lang="vi-VN" sz="2000" dirty="0" err="1"/>
              <a:t>mới</a:t>
            </a:r>
            <a:r>
              <a:rPr lang="vi-VN" sz="2000" dirty="0"/>
              <a:t> </a:t>
            </a:r>
            <a:r>
              <a:rPr lang="vi-VN" sz="2000" dirty="0" err="1"/>
              <a:t>nhiều</a:t>
            </a:r>
            <a:r>
              <a:rPr lang="vi-VN" sz="2000" dirty="0"/>
              <a:t> </a:t>
            </a:r>
            <a:r>
              <a:rPr lang="vi-VN" sz="2000" dirty="0" err="1"/>
              <a:t>sức</a:t>
            </a:r>
            <a:r>
              <a:rPr lang="vi-VN" sz="2000" dirty="0"/>
              <a:t> </a:t>
            </a:r>
            <a:r>
              <a:rPr lang="vi-VN" sz="2000" dirty="0" err="1"/>
              <a:t>khỏe</a:t>
            </a:r>
            <a:r>
              <a:rPr lang="vi-VN" sz="2000" dirty="0"/>
              <a:t> </a:t>
            </a:r>
            <a:r>
              <a:rPr lang="vi-VN" sz="2000" dirty="0" err="1"/>
              <a:t>và</a:t>
            </a:r>
            <a:r>
              <a:rPr lang="vi-VN" sz="2000" dirty="0"/>
              <a:t> luôn </a:t>
            </a:r>
            <a:r>
              <a:rPr lang="vi-VN" sz="2000" dirty="0" err="1"/>
              <a:t>đạt</a:t>
            </a:r>
            <a:r>
              <a:rPr lang="vi-VN" sz="2000" dirty="0"/>
              <a:t> </a:t>
            </a:r>
            <a:r>
              <a:rPr lang="vi-VN" sz="2000" dirty="0" err="1"/>
              <a:t>nhiều</a:t>
            </a:r>
            <a:r>
              <a:rPr lang="vi-VN" sz="2000" dirty="0"/>
              <a:t> </a:t>
            </a:r>
            <a:r>
              <a:rPr lang="vi-VN" sz="2000" dirty="0" err="1"/>
              <a:t>thành</a:t>
            </a:r>
            <a:r>
              <a:rPr lang="vi-VN" sz="2000" dirty="0"/>
              <a:t> </a:t>
            </a:r>
            <a:r>
              <a:rPr lang="vi-VN" sz="2000" dirty="0" err="1"/>
              <a:t>tích</a:t>
            </a:r>
            <a:r>
              <a:rPr lang="vi-VN" sz="2000" dirty="0"/>
              <a:t> </a:t>
            </a:r>
            <a:r>
              <a:rPr lang="vi-VN" sz="2000" dirty="0" err="1"/>
              <a:t>tốt</a:t>
            </a:r>
            <a:r>
              <a:rPr lang="vi-VN" sz="2000" dirty="0"/>
              <a:t> trong công </a:t>
            </a:r>
            <a:r>
              <a:rPr lang="vi-VN" sz="2000" dirty="0" err="1"/>
              <a:t>việc</a:t>
            </a:r>
            <a:r>
              <a:rPr lang="vi-VN" sz="2000" dirty="0"/>
              <a:t> </a:t>
            </a:r>
            <a:r>
              <a:rPr lang="vi-VN" sz="2000" dirty="0" err="1"/>
              <a:t>cũng</a:t>
            </a:r>
            <a:r>
              <a:rPr lang="vi-VN" sz="2000" dirty="0"/>
              <a:t> như trong </a:t>
            </a:r>
            <a:r>
              <a:rPr lang="vi-VN" sz="2000" dirty="0" err="1"/>
              <a:t>học</a:t>
            </a:r>
            <a:r>
              <a:rPr lang="vi-VN" sz="2000" dirty="0"/>
              <a:t> </a:t>
            </a:r>
            <a:r>
              <a:rPr lang="vi-VN" sz="2000" dirty="0" err="1"/>
              <a:t>tập</a:t>
            </a:r>
            <a:r>
              <a:rPr lang="vi-VN" sz="2000" dirty="0"/>
              <a:t> </a:t>
            </a:r>
            <a:r>
              <a:rPr lang="vi-VN" sz="2000" dirty="0" err="1"/>
              <a:t>nhé</a:t>
            </a:r>
            <a:r>
              <a:rPr lang="vi-VN" sz="2000" dirty="0"/>
              <a:t>.</a:t>
            </a:r>
          </a:p>
          <a:p>
            <a:pPr algn="just"/>
            <a:r>
              <a:rPr lang="vi-VN" sz="2000" dirty="0" err="1"/>
              <a:t>Kính</a:t>
            </a:r>
            <a:r>
              <a:rPr lang="vi-VN" sz="2000" dirty="0"/>
              <a:t> </a:t>
            </a:r>
            <a:r>
              <a:rPr lang="vi-VN" sz="2000" dirty="0" err="1"/>
              <a:t>chào</a:t>
            </a:r>
            <a:r>
              <a:rPr lang="vi-VN" sz="2000" dirty="0"/>
              <a:t> </a:t>
            </a:r>
            <a:r>
              <a:rPr lang="vi-VN" sz="2000" dirty="0" err="1"/>
              <a:t>và</a:t>
            </a:r>
            <a:r>
              <a:rPr lang="vi-VN" sz="2000" dirty="0"/>
              <a:t> </a:t>
            </a:r>
            <a:r>
              <a:rPr lang="vi-VN" sz="2000" dirty="0" err="1"/>
              <a:t>hẹn</a:t>
            </a:r>
            <a:r>
              <a:rPr lang="vi-VN" sz="2000" dirty="0"/>
              <a:t> </a:t>
            </a:r>
            <a:r>
              <a:rPr lang="vi-VN" sz="2000" dirty="0" err="1"/>
              <a:t>gặp</a:t>
            </a:r>
            <a:r>
              <a:rPr lang="vi-VN" sz="2000" dirty="0"/>
              <a:t> </a:t>
            </a:r>
            <a:r>
              <a:rPr lang="vi-VN" sz="2000" dirty="0" err="1"/>
              <a:t>lại</a:t>
            </a:r>
            <a:r>
              <a:rPr lang="vi-VN" sz="2000" dirty="0"/>
              <a:t> </a:t>
            </a:r>
            <a:r>
              <a:rPr lang="vi-VN" sz="2000" dirty="0" err="1"/>
              <a:t>các</a:t>
            </a:r>
            <a:r>
              <a:rPr lang="vi-VN" sz="2000" dirty="0"/>
              <a:t> </a:t>
            </a:r>
            <a:r>
              <a:rPr lang="vi-VN" sz="2000" dirty="0" err="1"/>
              <a:t>bạn</a:t>
            </a:r>
            <a:r>
              <a:rPr lang="vi-VN" sz="2000" dirty="0"/>
              <a:t> </a:t>
            </a:r>
            <a:r>
              <a:rPr lang="vi-VN" sz="2000" dirty="0" err="1"/>
              <a:t>tại</a:t>
            </a:r>
            <a:r>
              <a:rPr lang="vi-VN" sz="2000" dirty="0"/>
              <a:t> thư </a:t>
            </a:r>
            <a:r>
              <a:rPr lang="vi-VN" sz="2000" dirty="0" err="1"/>
              <a:t>viện</a:t>
            </a:r>
            <a:r>
              <a:rPr lang="vi-VN" sz="2000" dirty="0"/>
              <a:t>.</a:t>
            </a:r>
          </a:p>
          <a:p>
            <a:pPr algn="just"/>
            <a:endParaRPr lang="vi-VN" sz="2000" dirty="0"/>
          </a:p>
        </p:txBody>
      </p:sp>
      <p:pic>
        <p:nvPicPr>
          <p:cNvPr id="7" name="Picture 13" descr="Kỷ niệm Ngày quốc tế Thiếu nhi 1-6 và 50 năm thực hiện Di chúc Chủ tịch Hồ  Chí Minh: Tình cảm của Bác Hồ với thiếu nhi Việt Nam và quốc">
            <a:extLst>
              <a:ext uri="{FF2B5EF4-FFF2-40B4-BE49-F238E27FC236}">
                <a16:creationId xmlns:a16="http://schemas.microsoft.com/office/drawing/2014/main" id="{80412198-D0CC-0FE3-B966-4456AD319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436" y="260067"/>
            <a:ext cx="2207093" cy="2757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FEBFC637-DE5B-FF48-E667-9EDAB6BF1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664" y="2853867"/>
            <a:ext cx="2767054" cy="202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7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9" name="Google Shape;1989;p56"/>
          <p:cNvSpPr txBox="1">
            <a:spLocks noGrp="1"/>
          </p:cNvSpPr>
          <p:nvPr>
            <p:ph type="title"/>
          </p:nvPr>
        </p:nvSpPr>
        <p:spPr>
          <a:xfrm>
            <a:off x="1283089" y="1066489"/>
            <a:ext cx="6310512" cy="26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CHÀO TẠM BIỆT CÁC EM!</a:t>
            </a:r>
          </a:p>
        </p:txBody>
      </p:sp>
      <p:grpSp>
        <p:nvGrpSpPr>
          <p:cNvPr id="1990" name="Google Shape;1990;p56"/>
          <p:cNvGrpSpPr/>
          <p:nvPr/>
        </p:nvGrpSpPr>
        <p:grpSpPr>
          <a:xfrm>
            <a:off x="969912" y="850215"/>
            <a:ext cx="7204175" cy="3658375"/>
            <a:chOff x="918600" y="687850"/>
            <a:chExt cx="7204175" cy="3658375"/>
          </a:xfrm>
        </p:grpSpPr>
        <p:grpSp>
          <p:nvGrpSpPr>
            <p:cNvPr id="1991" name="Google Shape;1991;p56"/>
            <p:cNvGrpSpPr/>
            <p:nvPr/>
          </p:nvGrpSpPr>
          <p:grpSpPr>
            <a:xfrm>
              <a:off x="6896344" y="2034065"/>
              <a:ext cx="1090580" cy="1010919"/>
              <a:chOff x="6408388" y="676125"/>
              <a:chExt cx="957068" cy="887238"/>
            </a:xfrm>
          </p:grpSpPr>
          <p:sp>
            <p:nvSpPr>
              <p:cNvPr id="1992" name="Google Shape;1992;p56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56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56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56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56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56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56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56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56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56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56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56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56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56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06" name="Google Shape;2006;p56"/>
            <p:cNvGrpSpPr/>
            <p:nvPr/>
          </p:nvGrpSpPr>
          <p:grpSpPr>
            <a:xfrm>
              <a:off x="1076214" y="2034097"/>
              <a:ext cx="1221805" cy="1010886"/>
              <a:chOff x="7558775" y="805000"/>
              <a:chExt cx="862247" cy="713399"/>
            </a:xfrm>
          </p:grpSpPr>
          <p:sp>
            <p:nvSpPr>
              <p:cNvPr id="2007" name="Google Shape;2007;p56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56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56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56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56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56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56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14" name="Google Shape;2014;p56"/>
            <p:cNvSpPr/>
            <p:nvPr/>
          </p:nvSpPr>
          <p:spPr>
            <a:xfrm>
              <a:off x="918600" y="4045625"/>
              <a:ext cx="300600" cy="3006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15" name="Google Shape;2015;p56"/>
            <p:cNvGrpSpPr/>
            <p:nvPr/>
          </p:nvGrpSpPr>
          <p:grpSpPr>
            <a:xfrm>
              <a:off x="6510908" y="942555"/>
              <a:ext cx="279298" cy="284452"/>
              <a:chOff x="8090375" y="1459050"/>
              <a:chExt cx="375350" cy="382225"/>
            </a:xfrm>
          </p:grpSpPr>
          <p:sp>
            <p:nvSpPr>
              <p:cNvPr id="2016" name="Google Shape;2016;p5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5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5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5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5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5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5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5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24" name="Google Shape;2024;p56"/>
            <p:cNvSpPr/>
            <p:nvPr/>
          </p:nvSpPr>
          <p:spPr>
            <a:xfrm>
              <a:off x="7822275" y="1348675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25" name="Google Shape;2025;p56"/>
            <p:cNvGrpSpPr/>
            <p:nvPr/>
          </p:nvGrpSpPr>
          <p:grpSpPr>
            <a:xfrm>
              <a:off x="6953683" y="3756343"/>
              <a:ext cx="378991" cy="385971"/>
              <a:chOff x="8090375" y="1459050"/>
              <a:chExt cx="375350" cy="382225"/>
            </a:xfrm>
          </p:grpSpPr>
          <p:sp>
            <p:nvSpPr>
              <p:cNvPr id="2026" name="Google Shape;2026;p5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5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5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5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5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5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5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5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34" name="Google Shape;2034;p56"/>
            <p:cNvSpPr/>
            <p:nvPr/>
          </p:nvSpPr>
          <p:spPr>
            <a:xfrm flipH="1">
              <a:off x="4187525" y="3991000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56"/>
            <p:cNvSpPr/>
            <p:nvPr/>
          </p:nvSpPr>
          <p:spPr>
            <a:xfrm>
              <a:off x="3044225" y="687850"/>
              <a:ext cx="300600" cy="3006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Pre-K for Christian Schools: God Created Families to Love One Another by Slidesgo">
  <a:themeElements>
    <a:clrScheme name="Simple Light">
      <a:dk1>
        <a:srgbClr val="10475C"/>
      </a:dk1>
      <a:lt1>
        <a:srgbClr val="FFA3A4"/>
      </a:lt1>
      <a:dk2>
        <a:srgbClr val="2C6076"/>
      </a:dk2>
      <a:lt2>
        <a:srgbClr val="FFF9DE"/>
      </a:lt2>
      <a:accent1>
        <a:srgbClr val="709FA5"/>
      </a:accent1>
      <a:accent2>
        <a:srgbClr val="FF5252"/>
      </a:accent2>
      <a:accent3>
        <a:srgbClr val="FFCE43"/>
      </a:accent3>
      <a:accent4>
        <a:srgbClr val="66C6B9"/>
      </a:accent4>
      <a:accent5>
        <a:srgbClr val="721F1F"/>
      </a:accent5>
      <a:accent6>
        <a:srgbClr val="723737"/>
      </a:accent6>
      <a:hlink>
        <a:srgbClr val="1047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724</Words>
  <Application>Microsoft Office PowerPoint</Application>
  <PresentationFormat>Trình chiếu Trên màn hình (16:9)</PresentationFormat>
  <Paragraphs>19</Paragraphs>
  <Slides>8</Slides>
  <Notes>5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6" baseType="lpstr">
      <vt:lpstr>Arial</vt:lpstr>
      <vt:lpstr>Titan One</vt:lpstr>
      <vt:lpstr>Bebas Neue</vt:lpstr>
      <vt:lpstr>Source Sans Pro</vt:lpstr>
      <vt:lpstr>Dosis</vt:lpstr>
      <vt:lpstr>Calibri</vt:lpstr>
      <vt:lpstr>Roboto Condensed Light</vt:lpstr>
      <vt:lpstr>Pre-K for Christian Schools: God Created Families to Love One Another by Slidesgo</vt:lpstr>
      <vt:lpstr>Tháng 9  năm 2022</vt:lpstr>
      <vt:lpstr>Những chuyện kể Bác Hồ với thiếu niên và nhi đồng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CHÀO TẠM BIỆT CÁC EM!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Tháng 9 năm 2022</dc:title>
  <dc:creator>Thanh Thao</dc:creator>
  <cp:lastModifiedBy>Nguyen Tran Kim Ngan</cp:lastModifiedBy>
  <cp:revision>10</cp:revision>
  <dcterms:modified xsi:type="dcterms:W3CDTF">2022-10-22T05:12:54Z</dcterms:modified>
</cp:coreProperties>
</file>